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f358117c574c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ec8e301dd048d7"/>
  </p:sldMasterIdLst>
  <p:sldIdLst>
    <p:sldId xmlns:r="http://schemas.openxmlformats.org/officeDocument/2006/relationships" id="256" r:id="R460d21ea945946da"/>
    <p:sldId xmlns:r="http://schemas.openxmlformats.org/officeDocument/2006/relationships" id="257" r:id="Rfe76d250a9854dd0"/>
    <p:sldId xmlns:r="http://schemas.openxmlformats.org/officeDocument/2006/relationships" id="258" r:id="Rc9ba3690dda54fd2"/>
    <p:sldId xmlns:r="http://schemas.openxmlformats.org/officeDocument/2006/relationships" id="259" r:id="R6be6caa99f394256"/>
    <p:sldId xmlns:r="http://schemas.openxmlformats.org/officeDocument/2006/relationships" id="260" r:id="R90b147b9d06f4a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c8e301dd048d7" /><Relationship Type="http://schemas.openxmlformats.org/officeDocument/2006/relationships/slide" Target="/ppt/slides/slide1.xml" Id="R460d21ea945946da" /><Relationship Type="http://schemas.openxmlformats.org/officeDocument/2006/relationships/slide" Target="/ppt/slides/slide2.xml" Id="Rfe76d250a9854dd0" /><Relationship Type="http://schemas.openxmlformats.org/officeDocument/2006/relationships/slide" Target="/ppt/slides/slide3.xml" Id="Rc9ba3690dda54fd2" /><Relationship Type="http://schemas.openxmlformats.org/officeDocument/2006/relationships/slide" Target="/ppt/slides/slide4.xml" Id="R6be6caa99f394256" /><Relationship Type="http://schemas.openxmlformats.org/officeDocument/2006/relationships/slide" Target="/ppt/slides/slide5.xml" Id="R90b147b9d06f4a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0c496a91c41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1260416d94e23" /><Relationship Type="http://schemas.openxmlformats.org/officeDocument/2006/relationships/theme" Target="/ppt/slideMasters/theme/theme1.xml" Id="Rca2ca8d3885b43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1260416d94e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af552431440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94d5c4aad46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c1e4a893d4f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fe8aef4304d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d6019e41646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ULLENSAKER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ULLENSAKER KOMMUNE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Furusethgata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 10 80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postmottak@ullensaker.kommune.no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www.ullensaker.kommune.no/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933 649 768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