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6db745207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0b24d62e844cd"/>
  </p:sldMasterIdLst>
  <p:sldIdLst>
    <p:sldId xmlns:r="http://schemas.openxmlformats.org/officeDocument/2006/relationships" id="256" r:id="R98cd0502095b48ca"/>
    <p:sldId xmlns:r="http://schemas.openxmlformats.org/officeDocument/2006/relationships" id="257" r:id="R8c9fed75691b4e47"/>
    <p:sldId xmlns:r="http://schemas.openxmlformats.org/officeDocument/2006/relationships" id="258" r:id="R86ba21a571b04313"/>
    <p:sldId xmlns:r="http://schemas.openxmlformats.org/officeDocument/2006/relationships" id="259" r:id="R10eeb62b096f4895"/>
    <p:sldId xmlns:r="http://schemas.openxmlformats.org/officeDocument/2006/relationships" id="260" r:id="R5a93a889e7dd4e25"/>
    <p:sldId xmlns:r="http://schemas.openxmlformats.org/officeDocument/2006/relationships" id="261" r:id="Re68b01ec35ed4f63"/>
    <p:sldId xmlns:r="http://schemas.openxmlformats.org/officeDocument/2006/relationships" id="262" r:id="Rc03216f8ce7e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0b24d62e844cd" /><Relationship Type="http://schemas.openxmlformats.org/officeDocument/2006/relationships/slide" Target="/ppt/slides/slide1.xml" Id="R98cd0502095b48ca" /><Relationship Type="http://schemas.openxmlformats.org/officeDocument/2006/relationships/slide" Target="/ppt/slides/slide2.xml" Id="R8c9fed75691b4e47" /><Relationship Type="http://schemas.openxmlformats.org/officeDocument/2006/relationships/slide" Target="/ppt/slides/slide3.xml" Id="R86ba21a571b04313" /><Relationship Type="http://schemas.openxmlformats.org/officeDocument/2006/relationships/slide" Target="/ppt/slides/slide4.xml" Id="R10eeb62b096f4895" /><Relationship Type="http://schemas.openxmlformats.org/officeDocument/2006/relationships/slide" Target="/ppt/slides/slide5.xml" Id="R5a93a889e7dd4e25" /><Relationship Type="http://schemas.openxmlformats.org/officeDocument/2006/relationships/slide" Target="/ppt/slides/slide6.xml" Id="Re68b01ec35ed4f63" /><Relationship Type="http://schemas.openxmlformats.org/officeDocument/2006/relationships/slide" Target="/ppt/slides/slide7.xml" Id="Rc03216f8ce7e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68909147c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af2d6ec84575" /><Relationship Type="http://schemas.openxmlformats.org/officeDocument/2006/relationships/theme" Target="/ppt/slideMasters/theme/theme1.xml" Id="R1ddb403a2f2d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eaf2d6ec8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b290e1ec0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30b927942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e6b4a6268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c5916f3ee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5167f9e22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7c3e77d804b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2f7081624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AEMI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HELVIKS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JAKEMO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KOBUM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