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b236d476c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98b92f91741d2"/>
  </p:sldMasterIdLst>
  <p:sldIdLst>
    <p:sldId xmlns:r="http://schemas.openxmlformats.org/officeDocument/2006/relationships" id="256" r:id="R707f6c27b2df41bd"/>
    <p:sldId xmlns:r="http://schemas.openxmlformats.org/officeDocument/2006/relationships" id="257" r:id="R2feb322e910841e3"/>
    <p:sldId xmlns:r="http://schemas.openxmlformats.org/officeDocument/2006/relationships" id="258" r:id="R40e44f6f3f27424e"/>
    <p:sldId xmlns:r="http://schemas.openxmlformats.org/officeDocument/2006/relationships" id="259" r:id="Rb01230573db04b95"/>
    <p:sldId xmlns:r="http://schemas.openxmlformats.org/officeDocument/2006/relationships" id="260" r:id="Rd98279b29dc047f4"/>
    <p:sldId xmlns:r="http://schemas.openxmlformats.org/officeDocument/2006/relationships" id="261" r:id="Rdd7b62cea7f14ff5"/>
    <p:sldId xmlns:r="http://schemas.openxmlformats.org/officeDocument/2006/relationships" id="262" r:id="R9799716d4d52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8b92f91741d2" /><Relationship Type="http://schemas.openxmlformats.org/officeDocument/2006/relationships/slide" Target="/ppt/slides/slide1.xml" Id="R707f6c27b2df41bd" /><Relationship Type="http://schemas.openxmlformats.org/officeDocument/2006/relationships/slide" Target="/ppt/slides/slide2.xml" Id="R2feb322e910841e3" /><Relationship Type="http://schemas.openxmlformats.org/officeDocument/2006/relationships/slide" Target="/ppt/slides/slide3.xml" Id="R40e44f6f3f27424e" /><Relationship Type="http://schemas.openxmlformats.org/officeDocument/2006/relationships/slide" Target="/ppt/slides/slide4.xml" Id="Rb01230573db04b95" /><Relationship Type="http://schemas.openxmlformats.org/officeDocument/2006/relationships/slide" Target="/ppt/slides/slide5.xml" Id="Rd98279b29dc047f4" /><Relationship Type="http://schemas.openxmlformats.org/officeDocument/2006/relationships/slide" Target="/ppt/slides/slide6.xml" Id="Rdd7b62cea7f14ff5" /><Relationship Type="http://schemas.openxmlformats.org/officeDocument/2006/relationships/slide" Target="/ppt/slides/slide7.xml" Id="R9799716d4d52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e045a1637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9da4732b425d" /><Relationship Type="http://schemas.openxmlformats.org/officeDocument/2006/relationships/theme" Target="/ppt/slideMasters/theme/theme1.xml" Id="R999692278113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09da4732b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f17d575c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384caf6b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c9332d01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068889b6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7cd880bd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88640b2b0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1b5faf0fe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LIVMAL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LIVMAL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MALENE BRÅTHEN TJØRSWAAG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933 673 359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LIVMAL HOLDING AS</a:t>
            </a:r>
          </a:p>
        </p:txBody>
      </p:sp>
    </p:spTree>
  </p:cSld>
  <p:clrMapOvr>
    <a:masterClrMapping xmlns:a="http://schemas.openxmlformats.org/drawingml/2006/main"/>
  </p:clrMapOvr>
</p:sld>
</file>