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f63a57f85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da05a9623433b"/>
  </p:sldMasterIdLst>
  <p:sldIdLst>
    <p:sldId xmlns:r="http://schemas.openxmlformats.org/officeDocument/2006/relationships" id="256" r:id="R13ae956b8a9947f9"/>
    <p:sldId xmlns:r="http://schemas.openxmlformats.org/officeDocument/2006/relationships" id="257" r:id="R8029018fc99d4dc5"/>
    <p:sldId xmlns:r="http://schemas.openxmlformats.org/officeDocument/2006/relationships" id="258" r:id="R607eaa8f856f45e0"/>
    <p:sldId xmlns:r="http://schemas.openxmlformats.org/officeDocument/2006/relationships" id="259" r:id="R2933a60e2b3c4b4b"/>
    <p:sldId xmlns:r="http://schemas.openxmlformats.org/officeDocument/2006/relationships" id="260" r:id="R40aef6700a0c47c9"/>
    <p:sldId xmlns:r="http://schemas.openxmlformats.org/officeDocument/2006/relationships" id="261" r:id="R27c0e31bd0674df9"/>
    <p:sldId xmlns:r="http://schemas.openxmlformats.org/officeDocument/2006/relationships" id="262" r:id="R5fc83e73d65b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da05a9623433b" /><Relationship Type="http://schemas.openxmlformats.org/officeDocument/2006/relationships/slide" Target="/ppt/slides/slide1.xml" Id="R13ae956b8a9947f9" /><Relationship Type="http://schemas.openxmlformats.org/officeDocument/2006/relationships/slide" Target="/ppt/slides/slide2.xml" Id="R8029018fc99d4dc5" /><Relationship Type="http://schemas.openxmlformats.org/officeDocument/2006/relationships/slide" Target="/ppt/slides/slide3.xml" Id="R607eaa8f856f45e0" /><Relationship Type="http://schemas.openxmlformats.org/officeDocument/2006/relationships/slide" Target="/ppt/slides/slide4.xml" Id="R2933a60e2b3c4b4b" /><Relationship Type="http://schemas.openxmlformats.org/officeDocument/2006/relationships/slide" Target="/ppt/slides/slide5.xml" Id="R40aef6700a0c47c9" /><Relationship Type="http://schemas.openxmlformats.org/officeDocument/2006/relationships/slide" Target="/ppt/slides/slide6.xml" Id="R27c0e31bd0674df9" /><Relationship Type="http://schemas.openxmlformats.org/officeDocument/2006/relationships/slide" Target="/ppt/slides/slide7.xml" Id="R5fc83e73d65b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45514694949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17f85c3cb495c" /><Relationship Type="http://schemas.openxmlformats.org/officeDocument/2006/relationships/theme" Target="/ppt/slideMasters/theme/theme1.xml" Id="Rf98a8051a18d4f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17f85c3cb49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2ebbe248f44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94e8e4062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7591a191c42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a6d28c9f540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fabb9b11c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448b85fff43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a63c0c73d4a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SUMMIT ALPHA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SUMMIT ALPHA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−1 103 869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32 052 677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32 642 484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HAALANDS HOLDING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BEGANA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ØVREVIK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 HOLDING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TINOVA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BALLABROMBIR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Treschows gate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933 720 608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