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90f7a28d244d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2b1366e014bfe"/>
  </p:sldMasterIdLst>
  <p:sldIdLst>
    <p:sldId xmlns:r="http://schemas.openxmlformats.org/officeDocument/2006/relationships" id="256" r:id="R06c7af7948a843b8"/>
    <p:sldId xmlns:r="http://schemas.openxmlformats.org/officeDocument/2006/relationships" id="257" r:id="R4bd94806202545e8"/>
    <p:sldId xmlns:r="http://schemas.openxmlformats.org/officeDocument/2006/relationships" id="258" r:id="Rf4f6420337954d26"/>
    <p:sldId xmlns:r="http://schemas.openxmlformats.org/officeDocument/2006/relationships" id="259" r:id="R9f01474ece104de1"/>
    <p:sldId xmlns:r="http://schemas.openxmlformats.org/officeDocument/2006/relationships" id="260" r:id="R5de830f1aef34f72"/>
    <p:sldId xmlns:r="http://schemas.openxmlformats.org/officeDocument/2006/relationships" id="261" r:id="R7d02731dcd8344f9"/>
    <p:sldId xmlns:r="http://schemas.openxmlformats.org/officeDocument/2006/relationships" id="262" r:id="Rc53a846d09004e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2b1366e014bfe" /><Relationship Type="http://schemas.openxmlformats.org/officeDocument/2006/relationships/slide" Target="/ppt/slides/slide1.xml" Id="R06c7af7948a843b8" /><Relationship Type="http://schemas.openxmlformats.org/officeDocument/2006/relationships/slide" Target="/ppt/slides/slide2.xml" Id="R4bd94806202545e8" /><Relationship Type="http://schemas.openxmlformats.org/officeDocument/2006/relationships/slide" Target="/ppt/slides/slide3.xml" Id="Rf4f6420337954d26" /><Relationship Type="http://schemas.openxmlformats.org/officeDocument/2006/relationships/slide" Target="/ppt/slides/slide4.xml" Id="R9f01474ece104de1" /><Relationship Type="http://schemas.openxmlformats.org/officeDocument/2006/relationships/slide" Target="/ppt/slides/slide5.xml" Id="R5de830f1aef34f72" /><Relationship Type="http://schemas.openxmlformats.org/officeDocument/2006/relationships/slide" Target="/ppt/slides/slide6.xml" Id="R7d02731dcd8344f9" /><Relationship Type="http://schemas.openxmlformats.org/officeDocument/2006/relationships/slide" Target="/ppt/slides/slide7.xml" Id="Rc53a846d09004e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eebdac41747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4334612194a82" /><Relationship Type="http://schemas.openxmlformats.org/officeDocument/2006/relationships/theme" Target="/ppt/slideMasters/theme/theme1.xml" Id="Rf40c9d207f64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9433461219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18072ef8f47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758dc79c4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8da99b189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3edab2e6242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e6df88605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84ac443ec44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86394a07c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3 978 300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−9 434 179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−2 580 999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163 575 105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872 087 516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 VII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933 727 424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