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4e7e30b22743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b7872c0d37489b"/>
  </p:sldMasterIdLst>
  <p:sldIdLst>
    <p:sldId xmlns:r="http://schemas.openxmlformats.org/officeDocument/2006/relationships" id="256" r:id="R56a6ff1c1d744ece"/>
    <p:sldId xmlns:r="http://schemas.openxmlformats.org/officeDocument/2006/relationships" id="257" r:id="R58597c9b4768420e"/>
    <p:sldId xmlns:r="http://schemas.openxmlformats.org/officeDocument/2006/relationships" id="258" r:id="Rf4fb0fcea6924aeb"/>
    <p:sldId xmlns:r="http://schemas.openxmlformats.org/officeDocument/2006/relationships" id="259" r:id="Rd066f3082d7845ae"/>
    <p:sldId xmlns:r="http://schemas.openxmlformats.org/officeDocument/2006/relationships" id="260" r:id="Rbbdc402601d0471a"/>
    <p:sldId xmlns:r="http://schemas.openxmlformats.org/officeDocument/2006/relationships" id="261" r:id="Rff90e2a8813f431b"/>
    <p:sldId xmlns:r="http://schemas.openxmlformats.org/officeDocument/2006/relationships" id="262" r:id="R7733194a3bf143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b7872c0d37489b" /><Relationship Type="http://schemas.openxmlformats.org/officeDocument/2006/relationships/slide" Target="/ppt/slides/slide1.xml" Id="R56a6ff1c1d744ece" /><Relationship Type="http://schemas.openxmlformats.org/officeDocument/2006/relationships/slide" Target="/ppt/slides/slide2.xml" Id="R58597c9b4768420e" /><Relationship Type="http://schemas.openxmlformats.org/officeDocument/2006/relationships/slide" Target="/ppt/slides/slide3.xml" Id="Rf4fb0fcea6924aeb" /><Relationship Type="http://schemas.openxmlformats.org/officeDocument/2006/relationships/slide" Target="/ppt/slides/slide4.xml" Id="Rd066f3082d7845ae" /><Relationship Type="http://schemas.openxmlformats.org/officeDocument/2006/relationships/slide" Target="/ppt/slides/slide5.xml" Id="Rbbdc402601d0471a" /><Relationship Type="http://schemas.openxmlformats.org/officeDocument/2006/relationships/slide" Target="/ppt/slides/slide6.xml" Id="Rff90e2a8813f431b" /><Relationship Type="http://schemas.openxmlformats.org/officeDocument/2006/relationships/slide" Target="/ppt/slides/slide7.xml" Id="R7733194a3bf143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fbb2a30cfc4e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0e82985fc488e" /><Relationship Type="http://schemas.openxmlformats.org/officeDocument/2006/relationships/theme" Target="/ppt/slideMasters/theme/theme1.xml" Id="Rb400097b7a8243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c0e82985fc48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5ea1b8b8245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99c90d8464b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cc06f3d274e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1d929d16346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5457a4d824e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0e267ff2f4c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33264a8b54a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ALLSTAD KAPITALFORVALTNING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ALLSTAD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ALLSTAD KAPITALFORVALTNING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ALLSTAD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ALLSTAD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ALLSTAD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−9 036 000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118 638 000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3 086 324 000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3 155 520 000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ALLSTAD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ALLSTAD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ALLSTAD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933 730 018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ALLSTAD KAPITALFORVALTNING AS</a:t>
            </a:r>
          </a:p>
        </p:txBody>
      </p:sp>
    </p:spTree>
  </p:cSld>
  <p:clrMapOvr>
    <a:masterClrMapping xmlns:a="http://schemas.openxmlformats.org/drawingml/2006/main"/>
  </p:clrMapOvr>
</p:sld>
</file>