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3e04bb805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9b8ee134b41d2"/>
  </p:sldMasterIdLst>
  <p:sldIdLst>
    <p:sldId xmlns:r="http://schemas.openxmlformats.org/officeDocument/2006/relationships" id="256" r:id="R114a49761071452e"/>
    <p:sldId xmlns:r="http://schemas.openxmlformats.org/officeDocument/2006/relationships" id="257" r:id="R19774c41568a4c5c"/>
    <p:sldId xmlns:r="http://schemas.openxmlformats.org/officeDocument/2006/relationships" id="258" r:id="Re69282059a4b4ef0"/>
    <p:sldId xmlns:r="http://schemas.openxmlformats.org/officeDocument/2006/relationships" id="259" r:id="Rc9fa83e294f445d4"/>
    <p:sldId xmlns:r="http://schemas.openxmlformats.org/officeDocument/2006/relationships" id="260" r:id="Rbd980ee504204921"/>
    <p:sldId xmlns:r="http://schemas.openxmlformats.org/officeDocument/2006/relationships" id="261" r:id="Rd6edf11d6469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9b8ee134b41d2" /><Relationship Type="http://schemas.openxmlformats.org/officeDocument/2006/relationships/slide" Target="/ppt/slides/slide1.xml" Id="R114a49761071452e" /><Relationship Type="http://schemas.openxmlformats.org/officeDocument/2006/relationships/slide" Target="/ppt/slides/slide2.xml" Id="R19774c41568a4c5c" /><Relationship Type="http://schemas.openxmlformats.org/officeDocument/2006/relationships/slide" Target="/ppt/slides/slide3.xml" Id="Re69282059a4b4ef0" /><Relationship Type="http://schemas.openxmlformats.org/officeDocument/2006/relationships/slide" Target="/ppt/slides/slide4.xml" Id="Rc9fa83e294f445d4" /><Relationship Type="http://schemas.openxmlformats.org/officeDocument/2006/relationships/slide" Target="/ppt/slides/slide5.xml" Id="Rbd980ee504204921" /><Relationship Type="http://schemas.openxmlformats.org/officeDocument/2006/relationships/slide" Target="/ppt/slides/slide6.xml" Id="Rd6edf11d6469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a94a16872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ed9d1b1124d6b" /><Relationship Type="http://schemas.openxmlformats.org/officeDocument/2006/relationships/theme" Target="/ppt/slideMasters/theme/theme1.xml" Id="Re66a95dfe6e4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ed9d1b112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4d4c305a2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ceace50eb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5d8922a64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6124dbb3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c62964885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b2012a268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 REVISJON OG RÅDGIVNING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11 538 336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5 723 699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8 551 508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Rhoar Juul, Ånundlia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933 771 059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