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35a3a9bf254e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6d0840e3a14886"/>
  </p:sldMasterIdLst>
  <p:sldIdLst>
    <p:sldId xmlns:r="http://schemas.openxmlformats.org/officeDocument/2006/relationships" id="256" r:id="R97d42836fca1467e"/>
    <p:sldId xmlns:r="http://schemas.openxmlformats.org/officeDocument/2006/relationships" id="257" r:id="R0334acd0b60741bb"/>
    <p:sldId xmlns:r="http://schemas.openxmlformats.org/officeDocument/2006/relationships" id="258" r:id="R27522b413f2c4082"/>
    <p:sldId xmlns:r="http://schemas.openxmlformats.org/officeDocument/2006/relationships" id="259" r:id="R69ad3083fe114c70"/>
    <p:sldId xmlns:r="http://schemas.openxmlformats.org/officeDocument/2006/relationships" id="260" r:id="R4d054bbd43754f49"/>
    <p:sldId xmlns:r="http://schemas.openxmlformats.org/officeDocument/2006/relationships" id="261" r:id="R23d85a08e5f8454c"/>
    <p:sldId xmlns:r="http://schemas.openxmlformats.org/officeDocument/2006/relationships" id="262" r:id="Ra42942cb3fca48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6d0840e3a14886" /><Relationship Type="http://schemas.openxmlformats.org/officeDocument/2006/relationships/slide" Target="/ppt/slides/slide1.xml" Id="R97d42836fca1467e" /><Relationship Type="http://schemas.openxmlformats.org/officeDocument/2006/relationships/slide" Target="/ppt/slides/slide2.xml" Id="R0334acd0b60741bb" /><Relationship Type="http://schemas.openxmlformats.org/officeDocument/2006/relationships/slide" Target="/ppt/slides/slide3.xml" Id="R27522b413f2c4082" /><Relationship Type="http://schemas.openxmlformats.org/officeDocument/2006/relationships/slide" Target="/ppt/slides/slide4.xml" Id="R69ad3083fe114c70" /><Relationship Type="http://schemas.openxmlformats.org/officeDocument/2006/relationships/slide" Target="/ppt/slides/slide5.xml" Id="R4d054bbd43754f49" /><Relationship Type="http://schemas.openxmlformats.org/officeDocument/2006/relationships/slide" Target="/ppt/slides/slide6.xml" Id="R23d85a08e5f8454c" /><Relationship Type="http://schemas.openxmlformats.org/officeDocument/2006/relationships/slide" Target="/ppt/slides/slide7.xml" Id="Ra42942cb3fca48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9bf9de3944e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7713c3b1d4234" /><Relationship Type="http://schemas.openxmlformats.org/officeDocument/2006/relationships/theme" Target="/ppt/slideMasters/theme/theme1.xml" Id="Rd75b2a95c9344f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a7713c3b1d42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df047c24443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d1c8e04f443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692e2568b4f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678a9b9ea46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f278ba9d946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f8c96c0da42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c57a6cfc949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INVESTCO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INVESTCO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INVESTCO ACCOUNTING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INVESTCO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INVESTCO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INVESTCO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297 250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158 892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224 300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INVESTCO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BURUM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INVESTCO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Anette Burum, Vollsveien 208A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933 813 851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INVESTCO ACCOUNTING AS</a:t>
            </a:r>
          </a:p>
        </p:txBody>
      </p:sp>
    </p:spTree>
  </p:cSld>
  <p:clrMapOvr>
    <a:masterClrMapping xmlns:a="http://schemas.openxmlformats.org/drawingml/2006/main"/>
  </p:clrMapOvr>
</p:sld>
</file>