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fc5565600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81dd3d88d4f38"/>
  </p:sldMasterIdLst>
  <p:sldIdLst>
    <p:sldId xmlns:r="http://schemas.openxmlformats.org/officeDocument/2006/relationships" id="256" r:id="R5adac8e95c2a4446"/>
    <p:sldId xmlns:r="http://schemas.openxmlformats.org/officeDocument/2006/relationships" id="257" r:id="R63b2e6f4a402455b"/>
    <p:sldId xmlns:r="http://schemas.openxmlformats.org/officeDocument/2006/relationships" id="258" r:id="R97b8137cd33e49b7"/>
    <p:sldId xmlns:r="http://schemas.openxmlformats.org/officeDocument/2006/relationships" id="259" r:id="R86cb970cf15c45d8"/>
    <p:sldId xmlns:r="http://schemas.openxmlformats.org/officeDocument/2006/relationships" id="260" r:id="R11e859c17bdf4f1d"/>
    <p:sldId xmlns:r="http://schemas.openxmlformats.org/officeDocument/2006/relationships" id="261" r:id="R3edd1cfebdfb4c0d"/>
    <p:sldId xmlns:r="http://schemas.openxmlformats.org/officeDocument/2006/relationships" id="262" r:id="R9170bb71f918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81dd3d88d4f38" /><Relationship Type="http://schemas.openxmlformats.org/officeDocument/2006/relationships/slide" Target="/ppt/slides/slide1.xml" Id="R5adac8e95c2a4446" /><Relationship Type="http://schemas.openxmlformats.org/officeDocument/2006/relationships/slide" Target="/ppt/slides/slide2.xml" Id="R63b2e6f4a402455b" /><Relationship Type="http://schemas.openxmlformats.org/officeDocument/2006/relationships/slide" Target="/ppt/slides/slide3.xml" Id="R97b8137cd33e49b7" /><Relationship Type="http://schemas.openxmlformats.org/officeDocument/2006/relationships/slide" Target="/ppt/slides/slide4.xml" Id="R86cb970cf15c45d8" /><Relationship Type="http://schemas.openxmlformats.org/officeDocument/2006/relationships/slide" Target="/ppt/slides/slide5.xml" Id="R11e859c17bdf4f1d" /><Relationship Type="http://schemas.openxmlformats.org/officeDocument/2006/relationships/slide" Target="/ppt/slides/slide6.xml" Id="R3edd1cfebdfb4c0d" /><Relationship Type="http://schemas.openxmlformats.org/officeDocument/2006/relationships/slide" Target="/ppt/slides/slide7.xml" Id="R9170bb71f918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41a158588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49f0d5d534339" /><Relationship Type="http://schemas.openxmlformats.org/officeDocument/2006/relationships/theme" Target="/ppt/slideMasters/theme/theme1.xml" Id="R6fd0522ed1ed41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49f0d5d53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4c5ae216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659875ab4a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5d9832f9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148815d7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a3c50a1e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b4b9dd90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1e517515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ELIN URDAL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RAGNAR BAKKE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NINA URDAL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LAAGEN DAMPSKIBSSELSKAB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933 904 016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