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5020f5622245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c906ec90844e63"/>
  </p:sldMasterIdLst>
  <p:sldIdLst>
    <p:sldId xmlns:r="http://schemas.openxmlformats.org/officeDocument/2006/relationships" id="256" r:id="Rc1357f7f2e3b41d9"/>
    <p:sldId xmlns:r="http://schemas.openxmlformats.org/officeDocument/2006/relationships" id="257" r:id="R91def35c5c7d4d7f"/>
    <p:sldId xmlns:r="http://schemas.openxmlformats.org/officeDocument/2006/relationships" id="258" r:id="R5bb32502f7434bb8"/>
    <p:sldId xmlns:r="http://schemas.openxmlformats.org/officeDocument/2006/relationships" id="259" r:id="R10ee12e10516455a"/>
    <p:sldId xmlns:r="http://schemas.openxmlformats.org/officeDocument/2006/relationships" id="260" r:id="R98c759f441854348"/>
    <p:sldId xmlns:r="http://schemas.openxmlformats.org/officeDocument/2006/relationships" id="261" r:id="Rbd605a18243d4ba0"/>
    <p:sldId xmlns:r="http://schemas.openxmlformats.org/officeDocument/2006/relationships" id="262" r:id="R238bf0e72fc145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c906ec90844e63" /><Relationship Type="http://schemas.openxmlformats.org/officeDocument/2006/relationships/slide" Target="/ppt/slides/slide1.xml" Id="Rc1357f7f2e3b41d9" /><Relationship Type="http://schemas.openxmlformats.org/officeDocument/2006/relationships/slide" Target="/ppt/slides/slide2.xml" Id="R91def35c5c7d4d7f" /><Relationship Type="http://schemas.openxmlformats.org/officeDocument/2006/relationships/slide" Target="/ppt/slides/slide3.xml" Id="R5bb32502f7434bb8" /><Relationship Type="http://schemas.openxmlformats.org/officeDocument/2006/relationships/slide" Target="/ppt/slides/slide4.xml" Id="R10ee12e10516455a" /><Relationship Type="http://schemas.openxmlformats.org/officeDocument/2006/relationships/slide" Target="/ppt/slides/slide5.xml" Id="R98c759f441854348" /><Relationship Type="http://schemas.openxmlformats.org/officeDocument/2006/relationships/slide" Target="/ppt/slides/slide6.xml" Id="Rbd605a18243d4ba0" /><Relationship Type="http://schemas.openxmlformats.org/officeDocument/2006/relationships/slide" Target="/ppt/slides/slide7.xml" Id="R238bf0e72fc145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1acf88b15e40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a83e01e5364c63" /><Relationship Type="http://schemas.openxmlformats.org/officeDocument/2006/relationships/theme" Target="/ppt/slideMasters/theme/theme1.xml" Id="Ra224ba9d3c5a4a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a83e01e5364c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37219922f40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205fccf124c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a78a46b2f42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2ab3ad7de47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1a039878043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e0eb3ce1146d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9de19537449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FAUN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FAUN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−12 878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517 122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EIKELAND SAASTAD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Faunveien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933 972 879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FAUN INVEST AS</a:t>
            </a:r>
          </a:p>
        </p:txBody>
      </p:sp>
    </p:spTree>
  </p:cSld>
  <p:clrMapOvr>
    <a:masterClrMapping xmlns:a="http://schemas.openxmlformats.org/drawingml/2006/main"/>
  </p:clrMapOvr>
</p:sld>
</file>