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1a57b6ca9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9773c98d5445f"/>
  </p:sldMasterIdLst>
  <p:sldIdLst>
    <p:sldId xmlns:r="http://schemas.openxmlformats.org/officeDocument/2006/relationships" id="256" r:id="R67dd708df3944914"/>
    <p:sldId xmlns:r="http://schemas.openxmlformats.org/officeDocument/2006/relationships" id="257" r:id="R1fd6361332dd429b"/>
    <p:sldId xmlns:r="http://schemas.openxmlformats.org/officeDocument/2006/relationships" id="258" r:id="R118b5fe9412f4528"/>
    <p:sldId xmlns:r="http://schemas.openxmlformats.org/officeDocument/2006/relationships" id="259" r:id="R83ae652a55dd4714"/>
    <p:sldId xmlns:r="http://schemas.openxmlformats.org/officeDocument/2006/relationships" id="260" r:id="Rcddc8eeae5ad4259"/>
    <p:sldId xmlns:r="http://schemas.openxmlformats.org/officeDocument/2006/relationships" id="261" r:id="Rce1994dd20d5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9773c98d5445f" /><Relationship Type="http://schemas.openxmlformats.org/officeDocument/2006/relationships/slide" Target="/ppt/slides/slide1.xml" Id="R67dd708df3944914" /><Relationship Type="http://schemas.openxmlformats.org/officeDocument/2006/relationships/slide" Target="/ppt/slides/slide2.xml" Id="R1fd6361332dd429b" /><Relationship Type="http://schemas.openxmlformats.org/officeDocument/2006/relationships/slide" Target="/ppt/slides/slide3.xml" Id="R118b5fe9412f4528" /><Relationship Type="http://schemas.openxmlformats.org/officeDocument/2006/relationships/slide" Target="/ppt/slides/slide4.xml" Id="R83ae652a55dd4714" /><Relationship Type="http://schemas.openxmlformats.org/officeDocument/2006/relationships/slide" Target="/ppt/slides/slide5.xml" Id="Rcddc8eeae5ad4259" /><Relationship Type="http://schemas.openxmlformats.org/officeDocument/2006/relationships/slide" Target="/ppt/slides/slide6.xml" Id="Rce1994dd20d5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bfee73724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38fddf9d747b5" /><Relationship Type="http://schemas.openxmlformats.org/officeDocument/2006/relationships/theme" Target="/ppt/slideMasters/theme/theme1.xml" Id="R4034724688ed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38fddf9d7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3fccde52f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ed510551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0af5ee62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532e2a063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0976de12a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d27c562a845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