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ce7a4515aa49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9b0a8a397f4a13"/>
  </p:sldMasterIdLst>
  <p:sldIdLst>
    <p:sldId xmlns:r="http://schemas.openxmlformats.org/officeDocument/2006/relationships" id="256" r:id="R04f67aa1b75740a6"/>
    <p:sldId xmlns:r="http://schemas.openxmlformats.org/officeDocument/2006/relationships" id="257" r:id="R5aac8e974f954b5c"/>
    <p:sldId xmlns:r="http://schemas.openxmlformats.org/officeDocument/2006/relationships" id="258" r:id="R17d086fb3e22477c"/>
    <p:sldId xmlns:r="http://schemas.openxmlformats.org/officeDocument/2006/relationships" id="259" r:id="R7286f7b7ce454e22"/>
    <p:sldId xmlns:r="http://schemas.openxmlformats.org/officeDocument/2006/relationships" id="260" r:id="Rb662c2d6d6154581"/>
    <p:sldId xmlns:r="http://schemas.openxmlformats.org/officeDocument/2006/relationships" id="261" r:id="R0d66c48e6ca94ae1"/>
    <p:sldId xmlns:r="http://schemas.openxmlformats.org/officeDocument/2006/relationships" id="262" r:id="Re728b079377848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9b0a8a397f4a13" /><Relationship Type="http://schemas.openxmlformats.org/officeDocument/2006/relationships/slide" Target="/ppt/slides/slide1.xml" Id="R04f67aa1b75740a6" /><Relationship Type="http://schemas.openxmlformats.org/officeDocument/2006/relationships/slide" Target="/ppt/slides/slide2.xml" Id="R5aac8e974f954b5c" /><Relationship Type="http://schemas.openxmlformats.org/officeDocument/2006/relationships/slide" Target="/ppt/slides/slide3.xml" Id="R17d086fb3e22477c" /><Relationship Type="http://schemas.openxmlformats.org/officeDocument/2006/relationships/slide" Target="/ppt/slides/slide4.xml" Id="R7286f7b7ce454e22" /><Relationship Type="http://schemas.openxmlformats.org/officeDocument/2006/relationships/slide" Target="/ppt/slides/slide5.xml" Id="Rb662c2d6d6154581" /><Relationship Type="http://schemas.openxmlformats.org/officeDocument/2006/relationships/slide" Target="/ppt/slides/slide6.xml" Id="R0d66c48e6ca94ae1" /><Relationship Type="http://schemas.openxmlformats.org/officeDocument/2006/relationships/slide" Target="/ppt/slides/slide7.xml" Id="Re728b079377848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0aa1058e704e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c6bd192e742ea" /><Relationship Type="http://schemas.openxmlformats.org/officeDocument/2006/relationships/theme" Target="/ppt/slideMasters/theme/theme1.xml" Id="Rf973abc2f7854f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6c6bd192e742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af2a274d742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f125dbf2447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1f7e7a3384a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dd33d334342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1301fc60547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3a533d7a54d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f8a65ee784a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BECK TOPCO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TOPCO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BECK TOPCO II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TOPCO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TOPCO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TOPCO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−471 962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7 924 547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194 462 735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212 079 624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TOPCO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BECK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TOPCO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Sverdstadveien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933 984 427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TOPCO II AS</a:t>
            </a:r>
          </a:p>
        </p:txBody>
      </p:sp>
    </p:spTree>
  </p:cSld>
  <p:clrMapOvr>
    <a:masterClrMapping xmlns:a="http://schemas.openxmlformats.org/drawingml/2006/main"/>
  </p:clrMapOvr>
</p:sld>
</file>