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59a0b6c49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a654066474c38"/>
  </p:sldMasterIdLst>
  <p:sldIdLst>
    <p:sldId xmlns:r="http://schemas.openxmlformats.org/officeDocument/2006/relationships" id="256" r:id="Rbaf2b011720c49f0"/>
    <p:sldId xmlns:r="http://schemas.openxmlformats.org/officeDocument/2006/relationships" id="257" r:id="R61278a3570fc4fa5"/>
    <p:sldId xmlns:r="http://schemas.openxmlformats.org/officeDocument/2006/relationships" id="258" r:id="Rf98ec6fb83d1443a"/>
    <p:sldId xmlns:r="http://schemas.openxmlformats.org/officeDocument/2006/relationships" id="259" r:id="R15d880ec56dd418a"/>
    <p:sldId xmlns:r="http://schemas.openxmlformats.org/officeDocument/2006/relationships" id="260" r:id="R7e91602bfbea46cd"/>
    <p:sldId xmlns:r="http://schemas.openxmlformats.org/officeDocument/2006/relationships" id="261" r:id="R059c243f51044e68"/>
    <p:sldId xmlns:r="http://schemas.openxmlformats.org/officeDocument/2006/relationships" id="262" r:id="R10d6ded87a88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a654066474c38" /><Relationship Type="http://schemas.openxmlformats.org/officeDocument/2006/relationships/slide" Target="/ppt/slides/slide1.xml" Id="Rbaf2b011720c49f0" /><Relationship Type="http://schemas.openxmlformats.org/officeDocument/2006/relationships/slide" Target="/ppt/slides/slide2.xml" Id="R61278a3570fc4fa5" /><Relationship Type="http://schemas.openxmlformats.org/officeDocument/2006/relationships/slide" Target="/ppt/slides/slide3.xml" Id="Rf98ec6fb83d1443a" /><Relationship Type="http://schemas.openxmlformats.org/officeDocument/2006/relationships/slide" Target="/ppt/slides/slide4.xml" Id="R15d880ec56dd418a" /><Relationship Type="http://schemas.openxmlformats.org/officeDocument/2006/relationships/slide" Target="/ppt/slides/slide5.xml" Id="R7e91602bfbea46cd" /><Relationship Type="http://schemas.openxmlformats.org/officeDocument/2006/relationships/slide" Target="/ppt/slides/slide6.xml" Id="R059c243f51044e68" /><Relationship Type="http://schemas.openxmlformats.org/officeDocument/2006/relationships/slide" Target="/ppt/slides/slide7.xml" Id="R10d6ded87a88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1e05dd286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800ef73e4bf8" /><Relationship Type="http://schemas.openxmlformats.org/officeDocument/2006/relationships/theme" Target="/ppt/slideMasters/theme/theme1.xml" Id="Reb4516cb9e0d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0c800ef73e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5cd9b71f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5d2e58432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64fa76162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7fc39845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0ff8bbc73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af2d564b642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6f0d206a9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MUNKHAUGEN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MUNKHAUGEN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83 891 104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83 892 684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MUNKHAUGEN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Ladebekken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933 988 481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MUNKHAUGEN AS</a:t>
            </a:r>
          </a:p>
        </p:txBody>
      </p:sp>
    </p:spTree>
  </p:cSld>
  <p:clrMapOvr>
    <a:masterClrMapping xmlns:a="http://schemas.openxmlformats.org/drawingml/2006/main"/>
  </p:clrMapOvr>
</p:sld>
</file>