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2277cd73e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c03ed84dd4342"/>
  </p:sldMasterIdLst>
  <p:sldIdLst>
    <p:sldId xmlns:r="http://schemas.openxmlformats.org/officeDocument/2006/relationships" id="256" r:id="R07341480972a464d"/>
    <p:sldId xmlns:r="http://schemas.openxmlformats.org/officeDocument/2006/relationships" id="257" r:id="R361d09d1878845d7"/>
    <p:sldId xmlns:r="http://schemas.openxmlformats.org/officeDocument/2006/relationships" id="258" r:id="R4662a47416f04954"/>
    <p:sldId xmlns:r="http://schemas.openxmlformats.org/officeDocument/2006/relationships" id="259" r:id="Rc5ba427253b64156"/>
    <p:sldId xmlns:r="http://schemas.openxmlformats.org/officeDocument/2006/relationships" id="260" r:id="R85a6b8bb59094208"/>
    <p:sldId xmlns:r="http://schemas.openxmlformats.org/officeDocument/2006/relationships" id="261" r:id="R608b869f0e3141bf"/>
    <p:sldId xmlns:r="http://schemas.openxmlformats.org/officeDocument/2006/relationships" id="262" r:id="Rdf7c1a1a0c3a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c03ed84dd4342" /><Relationship Type="http://schemas.openxmlformats.org/officeDocument/2006/relationships/slide" Target="/ppt/slides/slide1.xml" Id="R07341480972a464d" /><Relationship Type="http://schemas.openxmlformats.org/officeDocument/2006/relationships/slide" Target="/ppt/slides/slide2.xml" Id="R361d09d1878845d7" /><Relationship Type="http://schemas.openxmlformats.org/officeDocument/2006/relationships/slide" Target="/ppt/slides/slide3.xml" Id="R4662a47416f04954" /><Relationship Type="http://schemas.openxmlformats.org/officeDocument/2006/relationships/slide" Target="/ppt/slides/slide4.xml" Id="Rc5ba427253b64156" /><Relationship Type="http://schemas.openxmlformats.org/officeDocument/2006/relationships/slide" Target="/ppt/slides/slide5.xml" Id="R85a6b8bb59094208" /><Relationship Type="http://schemas.openxmlformats.org/officeDocument/2006/relationships/slide" Target="/ppt/slides/slide6.xml" Id="R608b869f0e3141bf" /><Relationship Type="http://schemas.openxmlformats.org/officeDocument/2006/relationships/slide" Target="/ppt/slides/slide7.xml" Id="Rdf7c1a1a0c3a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a3d3237da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0c3883194122" /><Relationship Type="http://schemas.openxmlformats.org/officeDocument/2006/relationships/theme" Target="/ppt/slideMasters/theme/theme1.xml" Id="R424de2f65785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70c388319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a3457af1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1395c3d8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e9d1b79b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2f711094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009391e3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cb8da35c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a2186e2d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70 948 541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71 343 302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DEVOLD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934 025 490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