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e1efa31e4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7528e8d474cc2"/>
  </p:sldMasterIdLst>
  <p:sldIdLst>
    <p:sldId xmlns:r="http://schemas.openxmlformats.org/officeDocument/2006/relationships" id="256" r:id="Rcd40198b1a7a4413"/>
    <p:sldId xmlns:r="http://schemas.openxmlformats.org/officeDocument/2006/relationships" id="257" r:id="R4d830cee1cf64e8c"/>
    <p:sldId xmlns:r="http://schemas.openxmlformats.org/officeDocument/2006/relationships" id="258" r:id="Ra81277c708a04b9c"/>
    <p:sldId xmlns:r="http://schemas.openxmlformats.org/officeDocument/2006/relationships" id="259" r:id="Ra03e1e64ce8b4d3f"/>
    <p:sldId xmlns:r="http://schemas.openxmlformats.org/officeDocument/2006/relationships" id="260" r:id="R2105aaa50378451e"/>
    <p:sldId xmlns:r="http://schemas.openxmlformats.org/officeDocument/2006/relationships" id="261" r:id="Rfe10955a37074a52"/>
    <p:sldId xmlns:r="http://schemas.openxmlformats.org/officeDocument/2006/relationships" id="262" r:id="R0c378bdd554c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7528e8d474cc2" /><Relationship Type="http://schemas.openxmlformats.org/officeDocument/2006/relationships/slide" Target="/ppt/slides/slide1.xml" Id="Rcd40198b1a7a4413" /><Relationship Type="http://schemas.openxmlformats.org/officeDocument/2006/relationships/slide" Target="/ppt/slides/slide2.xml" Id="R4d830cee1cf64e8c" /><Relationship Type="http://schemas.openxmlformats.org/officeDocument/2006/relationships/slide" Target="/ppt/slides/slide3.xml" Id="Ra81277c708a04b9c" /><Relationship Type="http://schemas.openxmlformats.org/officeDocument/2006/relationships/slide" Target="/ppt/slides/slide4.xml" Id="Ra03e1e64ce8b4d3f" /><Relationship Type="http://schemas.openxmlformats.org/officeDocument/2006/relationships/slide" Target="/ppt/slides/slide5.xml" Id="R2105aaa50378451e" /><Relationship Type="http://schemas.openxmlformats.org/officeDocument/2006/relationships/slide" Target="/ppt/slides/slide6.xml" Id="Rfe10955a37074a52" /><Relationship Type="http://schemas.openxmlformats.org/officeDocument/2006/relationships/slide" Target="/ppt/slides/slide7.xml" Id="R0c378bdd554c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b46585f34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90254692c4597" /><Relationship Type="http://schemas.openxmlformats.org/officeDocument/2006/relationships/theme" Target="/ppt/slideMasters/theme/theme1.xml" Id="Rc154ee4e1c40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90254692c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32c635014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2cf68158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0c86f24674d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ad913bba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ae9d9f6c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76e05231b44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96d88ceb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SANDRA MUNKHAUGEN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MUNKHAUGEN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83 891 104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83 892 684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MUNKHAUGEN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MUNKHAUGEN AS</a:t>
            </a:r>
          </a:p>
        </p:txBody>
      </p:sp>
    </p:spTree>
  </p:cSld>
  <p:clrMapOvr>
    <a:masterClrMapping xmlns:a="http://schemas.openxmlformats.org/drawingml/2006/main"/>
  </p:clrMapOvr>
</p:sld>
</file>