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f332f222a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e0b45399b4bd4"/>
  </p:sldMasterIdLst>
  <p:sldIdLst>
    <p:sldId xmlns:r="http://schemas.openxmlformats.org/officeDocument/2006/relationships" id="256" r:id="Rdeeedc527f7b4156"/>
    <p:sldId xmlns:r="http://schemas.openxmlformats.org/officeDocument/2006/relationships" id="257" r:id="R80d88d2abf134d08"/>
    <p:sldId xmlns:r="http://schemas.openxmlformats.org/officeDocument/2006/relationships" id="258" r:id="Racfaf6bbaa3542c3"/>
    <p:sldId xmlns:r="http://schemas.openxmlformats.org/officeDocument/2006/relationships" id="259" r:id="Reaef0ea24a2e4b26"/>
    <p:sldId xmlns:r="http://schemas.openxmlformats.org/officeDocument/2006/relationships" id="260" r:id="Rc28ae0166dab45ba"/>
    <p:sldId xmlns:r="http://schemas.openxmlformats.org/officeDocument/2006/relationships" id="261" r:id="R545e0a6a42494759"/>
    <p:sldId xmlns:r="http://schemas.openxmlformats.org/officeDocument/2006/relationships" id="262" r:id="R2e1d6088d0b340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e0b45399b4bd4" /><Relationship Type="http://schemas.openxmlformats.org/officeDocument/2006/relationships/slide" Target="/ppt/slides/slide1.xml" Id="Rdeeedc527f7b4156" /><Relationship Type="http://schemas.openxmlformats.org/officeDocument/2006/relationships/slide" Target="/ppt/slides/slide2.xml" Id="R80d88d2abf134d08" /><Relationship Type="http://schemas.openxmlformats.org/officeDocument/2006/relationships/slide" Target="/ppt/slides/slide3.xml" Id="Racfaf6bbaa3542c3" /><Relationship Type="http://schemas.openxmlformats.org/officeDocument/2006/relationships/slide" Target="/ppt/slides/slide4.xml" Id="Reaef0ea24a2e4b26" /><Relationship Type="http://schemas.openxmlformats.org/officeDocument/2006/relationships/slide" Target="/ppt/slides/slide5.xml" Id="Rc28ae0166dab45ba" /><Relationship Type="http://schemas.openxmlformats.org/officeDocument/2006/relationships/slide" Target="/ppt/slides/slide6.xml" Id="R545e0a6a42494759" /><Relationship Type="http://schemas.openxmlformats.org/officeDocument/2006/relationships/slide" Target="/ppt/slides/slide7.xml" Id="R2e1d6088d0b340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e3fa39c2d44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adfa1db184782" /><Relationship Type="http://schemas.openxmlformats.org/officeDocument/2006/relationships/theme" Target="/ppt/slideMasters/theme/theme1.xml" Id="R22971d2526664f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adfa1db18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f929e7cfe4f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f7c9e35c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ea65348e5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1c95c012d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45ad42d67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0873c6b9c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55223817f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FRANKS REGNSKAP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3 631 909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1 150 791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934 137 833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FRANKS REGNSKAP AS</a:t>
            </a:r>
          </a:p>
        </p:txBody>
      </p:sp>
    </p:spTree>
  </p:cSld>
  <p:clrMapOvr>
    <a:masterClrMapping xmlns:a="http://schemas.openxmlformats.org/drawingml/2006/main"/>
  </p:clrMapOvr>
</p:sld>
</file>