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122b97fda445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cf30054e0242db"/>
  </p:sldMasterIdLst>
  <p:sldIdLst>
    <p:sldId xmlns:r="http://schemas.openxmlformats.org/officeDocument/2006/relationships" id="256" r:id="R204d63e268c8475f"/>
    <p:sldId xmlns:r="http://schemas.openxmlformats.org/officeDocument/2006/relationships" id="257" r:id="R7e2978182cec498c"/>
    <p:sldId xmlns:r="http://schemas.openxmlformats.org/officeDocument/2006/relationships" id="258" r:id="R6e96bc7e22f44576"/>
    <p:sldId xmlns:r="http://schemas.openxmlformats.org/officeDocument/2006/relationships" id="259" r:id="Ra2544121154942c0"/>
    <p:sldId xmlns:r="http://schemas.openxmlformats.org/officeDocument/2006/relationships" id="260" r:id="Re22fce67b5bf4a8c"/>
    <p:sldId xmlns:r="http://schemas.openxmlformats.org/officeDocument/2006/relationships" id="261" r:id="R1a3f0220d09f4ddc"/>
    <p:sldId xmlns:r="http://schemas.openxmlformats.org/officeDocument/2006/relationships" id="262" r:id="Rcf6a48d2b7514b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cf30054e0242db" /><Relationship Type="http://schemas.openxmlformats.org/officeDocument/2006/relationships/slide" Target="/ppt/slides/slide1.xml" Id="R204d63e268c8475f" /><Relationship Type="http://schemas.openxmlformats.org/officeDocument/2006/relationships/slide" Target="/ppt/slides/slide2.xml" Id="R7e2978182cec498c" /><Relationship Type="http://schemas.openxmlformats.org/officeDocument/2006/relationships/slide" Target="/ppt/slides/slide3.xml" Id="R6e96bc7e22f44576" /><Relationship Type="http://schemas.openxmlformats.org/officeDocument/2006/relationships/slide" Target="/ppt/slides/slide4.xml" Id="Ra2544121154942c0" /><Relationship Type="http://schemas.openxmlformats.org/officeDocument/2006/relationships/slide" Target="/ppt/slides/slide5.xml" Id="Re22fce67b5bf4a8c" /><Relationship Type="http://schemas.openxmlformats.org/officeDocument/2006/relationships/slide" Target="/ppt/slides/slide6.xml" Id="R1a3f0220d09f4ddc" /><Relationship Type="http://schemas.openxmlformats.org/officeDocument/2006/relationships/slide" Target="/ppt/slides/slide7.xml" Id="Rcf6a48d2b7514b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95573c564c4e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81e31548f4442" /><Relationship Type="http://schemas.openxmlformats.org/officeDocument/2006/relationships/theme" Target="/ppt/slideMasters/theme/theme1.xml" Id="R3946761bcac44f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481e31548f44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ecbabba3d48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6fc4751334e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d80b7bbc34b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a51354b4b46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e905989b245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adf45063d4d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48a0bf5cc4c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JOJO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JOJO GROUP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639 998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−345 219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2 324 914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320 985 828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321 556 850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SMITH SKATTUM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Sigyns gate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934 141 733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JOJO GROUP AS</a:t>
            </a:r>
          </a:p>
        </p:txBody>
      </p:sp>
    </p:spTree>
  </p:cSld>
  <p:clrMapOvr>
    <a:masterClrMapping xmlns:a="http://schemas.openxmlformats.org/drawingml/2006/main"/>
  </p:clrMapOvr>
</p:sld>
</file>