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5b27efbdc149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f1c4c563c84cac"/>
  </p:sldMasterIdLst>
  <p:sldIdLst>
    <p:sldId xmlns:r="http://schemas.openxmlformats.org/officeDocument/2006/relationships" id="256" r:id="Rb5ae17623a854a3e"/>
    <p:sldId xmlns:r="http://schemas.openxmlformats.org/officeDocument/2006/relationships" id="257" r:id="R3aeae58f1c0e425f"/>
    <p:sldId xmlns:r="http://schemas.openxmlformats.org/officeDocument/2006/relationships" id="258" r:id="Rfaadde9b2c0b434e"/>
    <p:sldId xmlns:r="http://schemas.openxmlformats.org/officeDocument/2006/relationships" id="259" r:id="Re51d58df604b4b3b"/>
    <p:sldId xmlns:r="http://schemas.openxmlformats.org/officeDocument/2006/relationships" id="260" r:id="R7c5041b89a27412d"/>
    <p:sldId xmlns:r="http://schemas.openxmlformats.org/officeDocument/2006/relationships" id="261" r:id="Recf1a613040b477e"/>
    <p:sldId xmlns:r="http://schemas.openxmlformats.org/officeDocument/2006/relationships" id="262" r:id="R0f9359b2ef1f42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f1c4c563c84cac" /><Relationship Type="http://schemas.openxmlformats.org/officeDocument/2006/relationships/slide" Target="/ppt/slides/slide1.xml" Id="Rb5ae17623a854a3e" /><Relationship Type="http://schemas.openxmlformats.org/officeDocument/2006/relationships/slide" Target="/ppt/slides/slide2.xml" Id="R3aeae58f1c0e425f" /><Relationship Type="http://schemas.openxmlformats.org/officeDocument/2006/relationships/slide" Target="/ppt/slides/slide3.xml" Id="Rfaadde9b2c0b434e" /><Relationship Type="http://schemas.openxmlformats.org/officeDocument/2006/relationships/slide" Target="/ppt/slides/slide4.xml" Id="Re51d58df604b4b3b" /><Relationship Type="http://schemas.openxmlformats.org/officeDocument/2006/relationships/slide" Target="/ppt/slides/slide5.xml" Id="R7c5041b89a27412d" /><Relationship Type="http://schemas.openxmlformats.org/officeDocument/2006/relationships/slide" Target="/ppt/slides/slide6.xml" Id="Recf1a613040b477e" /><Relationship Type="http://schemas.openxmlformats.org/officeDocument/2006/relationships/slide" Target="/ppt/slides/slide7.xml" Id="R0f9359b2ef1f42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021e0a6f0b4a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9611507de474b" /><Relationship Type="http://schemas.openxmlformats.org/officeDocument/2006/relationships/theme" Target="/ppt/slideMasters/theme/theme1.xml" Id="Rf5b840c0fdab40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09611507de47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61a73e35e4f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7840a427a4c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043f425ae49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4c522de364a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03c51d51149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edd229c5e47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6663b615e42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HÅLOGALAND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HÅLOGALAND REVISJON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18 296 399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5 769 889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5 475 353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9 082 619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MITS HOLDING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MLC INVEST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V.H.V INVEST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ALEKSANDER HANSSEN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MLC INVEST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MITS HOLDING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934 147 014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