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e2a352d82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820b8aeba418b"/>
  </p:sldMasterIdLst>
  <p:sldIdLst>
    <p:sldId xmlns:r="http://schemas.openxmlformats.org/officeDocument/2006/relationships" id="256" r:id="R68ec7e0927eb48e8"/>
    <p:sldId xmlns:r="http://schemas.openxmlformats.org/officeDocument/2006/relationships" id="257" r:id="R614f1dff6c9e41bd"/>
    <p:sldId xmlns:r="http://schemas.openxmlformats.org/officeDocument/2006/relationships" id="258" r:id="R124df6a6cf894a88"/>
    <p:sldId xmlns:r="http://schemas.openxmlformats.org/officeDocument/2006/relationships" id="259" r:id="R74dceb0e0017417b"/>
    <p:sldId xmlns:r="http://schemas.openxmlformats.org/officeDocument/2006/relationships" id="260" r:id="Re971791c16fc4b5b"/>
    <p:sldId xmlns:r="http://schemas.openxmlformats.org/officeDocument/2006/relationships" id="261" r:id="R2650c2cc14e74f46"/>
    <p:sldId xmlns:r="http://schemas.openxmlformats.org/officeDocument/2006/relationships" id="262" r:id="R0b0299ab1947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820b8aeba418b" /><Relationship Type="http://schemas.openxmlformats.org/officeDocument/2006/relationships/slide" Target="/ppt/slides/slide1.xml" Id="R68ec7e0927eb48e8" /><Relationship Type="http://schemas.openxmlformats.org/officeDocument/2006/relationships/slide" Target="/ppt/slides/slide2.xml" Id="R614f1dff6c9e41bd" /><Relationship Type="http://schemas.openxmlformats.org/officeDocument/2006/relationships/slide" Target="/ppt/slides/slide3.xml" Id="R124df6a6cf894a88" /><Relationship Type="http://schemas.openxmlformats.org/officeDocument/2006/relationships/slide" Target="/ppt/slides/slide4.xml" Id="R74dceb0e0017417b" /><Relationship Type="http://schemas.openxmlformats.org/officeDocument/2006/relationships/slide" Target="/ppt/slides/slide5.xml" Id="Re971791c16fc4b5b" /><Relationship Type="http://schemas.openxmlformats.org/officeDocument/2006/relationships/slide" Target="/ppt/slides/slide6.xml" Id="R2650c2cc14e74f46" /><Relationship Type="http://schemas.openxmlformats.org/officeDocument/2006/relationships/slide" Target="/ppt/slides/slide7.xml" Id="R0b0299ab1947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433c3e967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fbb930ef740dc" /><Relationship Type="http://schemas.openxmlformats.org/officeDocument/2006/relationships/theme" Target="/ppt/slideMasters/theme/theme1.xml" Id="R7677245bef85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fbb930ef7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9939f1308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b60acc4b6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ed91f3cc1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13759dec4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ddcc1a2f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5de7b7a4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6aef06d6b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HOLDCO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HOLDCO 2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7 514 518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65 336 734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92 398 041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 –  20,5 %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SKIBS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 N.A. V/ HEIDENREICH EP LP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INTERTRADE SHIPPING AS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 MOE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934 158 814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HOLDCO 2 AS</a:t>
            </a:r>
          </a:p>
        </p:txBody>
      </p:sp>
    </p:spTree>
  </p:cSld>
  <p:clrMapOvr>
    <a:masterClrMapping xmlns:a="http://schemas.openxmlformats.org/drawingml/2006/main"/>
  </p:clrMapOvr>
</p:sld>
</file>