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b737223448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b55057401e4285"/>
  </p:sldMasterIdLst>
  <p:sldIdLst>
    <p:sldId xmlns:r="http://schemas.openxmlformats.org/officeDocument/2006/relationships" id="256" r:id="Ra37585607bab4ea7"/>
    <p:sldId xmlns:r="http://schemas.openxmlformats.org/officeDocument/2006/relationships" id="257" r:id="Rca51c40b9c86430d"/>
    <p:sldId xmlns:r="http://schemas.openxmlformats.org/officeDocument/2006/relationships" id="258" r:id="R06fbdf3bae504b41"/>
    <p:sldId xmlns:r="http://schemas.openxmlformats.org/officeDocument/2006/relationships" id="259" r:id="R57126fbbfa1a4785"/>
    <p:sldId xmlns:r="http://schemas.openxmlformats.org/officeDocument/2006/relationships" id="260" r:id="R5f2db4b4b54c4d77"/>
    <p:sldId xmlns:r="http://schemas.openxmlformats.org/officeDocument/2006/relationships" id="261" r:id="R100e5f3bf0384939"/>
    <p:sldId xmlns:r="http://schemas.openxmlformats.org/officeDocument/2006/relationships" id="262" r:id="Rc81ef3e2beca49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55057401e4285" /><Relationship Type="http://schemas.openxmlformats.org/officeDocument/2006/relationships/slide" Target="/ppt/slides/slide1.xml" Id="Ra37585607bab4ea7" /><Relationship Type="http://schemas.openxmlformats.org/officeDocument/2006/relationships/slide" Target="/ppt/slides/slide2.xml" Id="Rca51c40b9c86430d" /><Relationship Type="http://schemas.openxmlformats.org/officeDocument/2006/relationships/slide" Target="/ppt/slides/slide3.xml" Id="R06fbdf3bae504b41" /><Relationship Type="http://schemas.openxmlformats.org/officeDocument/2006/relationships/slide" Target="/ppt/slides/slide4.xml" Id="R57126fbbfa1a4785" /><Relationship Type="http://schemas.openxmlformats.org/officeDocument/2006/relationships/slide" Target="/ppt/slides/slide5.xml" Id="R5f2db4b4b54c4d77" /><Relationship Type="http://schemas.openxmlformats.org/officeDocument/2006/relationships/slide" Target="/ppt/slides/slide6.xml" Id="R100e5f3bf0384939" /><Relationship Type="http://schemas.openxmlformats.org/officeDocument/2006/relationships/slide" Target="/ppt/slides/slide7.xml" Id="Rc81ef3e2beca49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2dfd3ee4443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2526664a44045" /><Relationship Type="http://schemas.openxmlformats.org/officeDocument/2006/relationships/theme" Target="/ppt/slideMasters/theme/theme1.xml" Id="R504d405f95bd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2526664a4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a4e9a21b0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4a870f5f94f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5895bd31241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83cd3ebdc46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c319e3ab841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830391499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42d343b2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VISTASOL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VISTASOL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3 860 927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137 715 639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144 810 172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JARLE ASPENES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Mobergsbakken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934 190 580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VISTASOL HOLDING AS</a:t>
            </a:r>
          </a:p>
        </p:txBody>
      </p:sp>
    </p:spTree>
  </p:cSld>
  <p:clrMapOvr>
    <a:masterClrMapping xmlns:a="http://schemas.openxmlformats.org/drawingml/2006/main"/>
  </p:clrMapOvr>
</p:sld>
</file>