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96682a72dd47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d6eefef8fb4541"/>
  </p:sldMasterIdLst>
  <p:sldIdLst>
    <p:sldId xmlns:r="http://schemas.openxmlformats.org/officeDocument/2006/relationships" id="256" r:id="R3d6e1f7dc3734a95"/>
    <p:sldId xmlns:r="http://schemas.openxmlformats.org/officeDocument/2006/relationships" id="257" r:id="R0c42213158134ee1"/>
    <p:sldId xmlns:r="http://schemas.openxmlformats.org/officeDocument/2006/relationships" id="258" r:id="R8fb1fcfea4d94389"/>
    <p:sldId xmlns:r="http://schemas.openxmlformats.org/officeDocument/2006/relationships" id="259" r:id="Rf4ab91ba429e43af"/>
    <p:sldId xmlns:r="http://schemas.openxmlformats.org/officeDocument/2006/relationships" id="260" r:id="R20a3a07a71cc4deb"/>
    <p:sldId xmlns:r="http://schemas.openxmlformats.org/officeDocument/2006/relationships" id="261" r:id="R04afa60d37524355"/>
    <p:sldId xmlns:r="http://schemas.openxmlformats.org/officeDocument/2006/relationships" id="262" r:id="Ra5a87da29b4545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d6eefef8fb4541" /><Relationship Type="http://schemas.openxmlformats.org/officeDocument/2006/relationships/slide" Target="/ppt/slides/slide1.xml" Id="R3d6e1f7dc3734a95" /><Relationship Type="http://schemas.openxmlformats.org/officeDocument/2006/relationships/slide" Target="/ppt/slides/slide2.xml" Id="R0c42213158134ee1" /><Relationship Type="http://schemas.openxmlformats.org/officeDocument/2006/relationships/slide" Target="/ppt/slides/slide3.xml" Id="R8fb1fcfea4d94389" /><Relationship Type="http://schemas.openxmlformats.org/officeDocument/2006/relationships/slide" Target="/ppt/slides/slide4.xml" Id="Rf4ab91ba429e43af" /><Relationship Type="http://schemas.openxmlformats.org/officeDocument/2006/relationships/slide" Target="/ppt/slides/slide5.xml" Id="R20a3a07a71cc4deb" /><Relationship Type="http://schemas.openxmlformats.org/officeDocument/2006/relationships/slide" Target="/ppt/slides/slide6.xml" Id="R04afa60d37524355" /><Relationship Type="http://schemas.openxmlformats.org/officeDocument/2006/relationships/slide" Target="/ppt/slides/slide7.xml" Id="Ra5a87da29b4545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7deacfd4ec40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889d595f44df2" /><Relationship Type="http://schemas.openxmlformats.org/officeDocument/2006/relationships/theme" Target="/ppt/slideMasters/theme/theme1.xml" Id="R896555a45a1d4d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d889d595f44d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ad25c860e46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bd977b28e42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3bb6579e741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11ef7644442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76133761748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e9abc64c249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eeabe73024d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KAVE AS ble etablert [år] og holder til i Veavågen.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171 469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VEDØY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KAROLINE HANSEN VEDØY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934 196 694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KAVE AS</a:t>
            </a:r>
          </a:p>
        </p:txBody>
      </p:sp>
    </p:spTree>
  </p:cSld>
  <p:clrMapOvr>
    <a:masterClrMapping xmlns:a="http://schemas.openxmlformats.org/drawingml/2006/main"/>
  </p:clrMapOvr>
</p:sld>
</file>