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f249d192c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873f34bff64b2c"/>
  </p:sldMasterIdLst>
  <p:sldIdLst>
    <p:sldId xmlns:r="http://schemas.openxmlformats.org/officeDocument/2006/relationships" id="256" r:id="Re7ffd4d044c84ed3"/>
    <p:sldId xmlns:r="http://schemas.openxmlformats.org/officeDocument/2006/relationships" id="257" r:id="R89c9704bbd9440e4"/>
    <p:sldId xmlns:r="http://schemas.openxmlformats.org/officeDocument/2006/relationships" id="258" r:id="Rf65de81ed0274275"/>
    <p:sldId xmlns:r="http://schemas.openxmlformats.org/officeDocument/2006/relationships" id="259" r:id="R4e2dc7176d0c4c1e"/>
    <p:sldId xmlns:r="http://schemas.openxmlformats.org/officeDocument/2006/relationships" id="260" r:id="Re785ae68940a4319"/>
    <p:sldId xmlns:r="http://schemas.openxmlformats.org/officeDocument/2006/relationships" id="261" r:id="R20865008d5c04063"/>
    <p:sldId xmlns:r="http://schemas.openxmlformats.org/officeDocument/2006/relationships" id="262" r:id="R20d31faf7fbb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73f34bff64b2c" /><Relationship Type="http://schemas.openxmlformats.org/officeDocument/2006/relationships/slide" Target="/ppt/slides/slide1.xml" Id="Re7ffd4d044c84ed3" /><Relationship Type="http://schemas.openxmlformats.org/officeDocument/2006/relationships/slide" Target="/ppt/slides/slide2.xml" Id="R89c9704bbd9440e4" /><Relationship Type="http://schemas.openxmlformats.org/officeDocument/2006/relationships/slide" Target="/ppt/slides/slide3.xml" Id="Rf65de81ed0274275" /><Relationship Type="http://schemas.openxmlformats.org/officeDocument/2006/relationships/slide" Target="/ppt/slides/slide4.xml" Id="R4e2dc7176d0c4c1e" /><Relationship Type="http://schemas.openxmlformats.org/officeDocument/2006/relationships/slide" Target="/ppt/slides/slide5.xml" Id="Re785ae68940a4319" /><Relationship Type="http://schemas.openxmlformats.org/officeDocument/2006/relationships/slide" Target="/ppt/slides/slide6.xml" Id="R20865008d5c04063" /><Relationship Type="http://schemas.openxmlformats.org/officeDocument/2006/relationships/slide" Target="/ppt/slides/slide7.xml" Id="R20d31faf7fbb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1bd7857ba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35b2cdd743bf" /><Relationship Type="http://schemas.openxmlformats.org/officeDocument/2006/relationships/theme" Target="/ppt/slideMasters/theme/theme1.xml" Id="R2d367a7e3e4d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835b2cdd7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24521f68f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533cdbed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751ecf3e3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8a951c822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917385352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b5eb46cd8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fad97e9c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RRR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2 416 675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GUNNAR RYMER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934 197 011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