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28e23389fd48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93e921d32a4d25"/>
  </p:sldMasterIdLst>
  <p:sldIdLst>
    <p:sldId xmlns:r="http://schemas.openxmlformats.org/officeDocument/2006/relationships" id="256" r:id="Rf893ba41995e46d6"/>
    <p:sldId xmlns:r="http://schemas.openxmlformats.org/officeDocument/2006/relationships" id="257" r:id="Rac76292328984987"/>
    <p:sldId xmlns:r="http://schemas.openxmlformats.org/officeDocument/2006/relationships" id="258" r:id="Racdb5c3a87504ae6"/>
    <p:sldId xmlns:r="http://schemas.openxmlformats.org/officeDocument/2006/relationships" id="259" r:id="R0236c4133128421c"/>
    <p:sldId xmlns:r="http://schemas.openxmlformats.org/officeDocument/2006/relationships" id="260" r:id="Rf5d088d03a854169"/>
    <p:sldId xmlns:r="http://schemas.openxmlformats.org/officeDocument/2006/relationships" id="261" r:id="Rc58c6b2b0c384921"/>
    <p:sldId xmlns:r="http://schemas.openxmlformats.org/officeDocument/2006/relationships" id="262" r:id="R4db7ac1ec54f47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3e921d32a4d25" /><Relationship Type="http://schemas.openxmlformats.org/officeDocument/2006/relationships/slide" Target="/ppt/slides/slide1.xml" Id="Rf893ba41995e46d6" /><Relationship Type="http://schemas.openxmlformats.org/officeDocument/2006/relationships/slide" Target="/ppt/slides/slide2.xml" Id="Rac76292328984987" /><Relationship Type="http://schemas.openxmlformats.org/officeDocument/2006/relationships/slide" Target="/ppt/slides/slide3.xml" Id="Racdb5c3a87504ae6" /><Relationship Type="http://schemas.openxmlformats.org/officeDocument/2006/relationships/slide" Target="/ppt/slides/slide4.xml" Id="R0236c4133128421c" /><Relationship Type="http://schemas.openxmlformats.org/officeDocument/2006/relationships/slide" Target="/ppt/slides/slide5.xml" Id="Rf5d088d03a854169" /><Relationship Type="http://schemas.openxmlformats.org/officeDocument/2006/relationships/slide" Target="/ppt/slides/slide6.xml" Id="Rc58c6b2b0c384921" /><Relationship Type="http://schemas.openxmlformats.org/officeDocument/2006/relationships/slide" Target="/ppt/slides/slide7.xml" Id="R4db7ac1ec54f47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b8a66de584f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15b2db14540b8" /><Relationship Type="http://schemas.openxmlformats.org/officeDocument/2006/relationships/theme" Target="/ppt/slideMasters/theme/theme1.xml" Id="R0f0b99f3c07b42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015b2db14540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d2cfb987948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9ddad158f47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d5c8126dd46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2dd76cd8741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990691e4e4d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d79b705ff49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cbb6c845d43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EIENDOMSSELSKAPET RANHEIM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EIENDOMSSELSKAPET RANHEIM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11 741 943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171 576 409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189 626 285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238 091 332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UMS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HAGH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77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934 218 159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EIENDOMSSELSKAPET RANHEIM AS</a:t>
            </a:r>
          </a:p>
        </p:txBody>
      </p:sp>
    </p:spTree>
  </p:cSld>
  <p:clrMapOvr>
    <a:masterClrMapping xmlns:a="http://schemas.openxmlformats.org/drawingml/2006/main"/>
  </p:clrMapOvr>
</p:sld>
</file>