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4cc222426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5398d934346bb"/>
  </p:sldMasterIdLst>
  <p:sldIdLst>
    <p:sldId xmlns:r="http://schemas.openxmlformats.org/officeDocument/2006/relationships" id="256" r:id="R366e6084c5db451a"/>
    <p:sldId xmlns:r="http://schemas.openxmlformats.org/officeDocument/2006/relationships" id="257" r:id="Rc54d63fac9df4adc"/>
    <p:sldId xmlns:r="http://schemas.openxmlformats.org/officeDocument/2006/relationships" id="258" r:id="Rc8f761e4b22049f9"/>
    <p:sldId xmlns:r="http://schemas.openxmlformats.org/officeDocument/2006/relationships" id="259" r:id="R6e45aa875e474b2e"/>
    <p:sldId xmlns:r="http://schemas.openxmlformats.org/officeDocument/2006/relationships" id="260" r:id="R4c40af9d944347c2"/>
    <p:sldId xmlns:r="http://schemas.openxmlformats.org/officeDocument/2006/relationships" id="261" r:id="R9883f7f2768640a3"/>
    <p:sldId xmlns:r="http://schemas.openxmlformats.org/officeDocument/2006/relationships" id="262" r:id="Rc0318b702a18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5398d934346bb" /><Relationship Type="http://schemas.openxmlformats.org/officeDocument/2006/relationships/slide" Target="/ppt/slides/slide1.xml" Id="R366e6084c5db451a" /><Relationship Type="http://schemas.openxmlformats.org/officeDocument/2006/relationships/slide" Target="/ppt/slides/slide2.xml" Id="Rc54d63fac9df4adc" /><Relationship Type="http://schemas.openxmlformats.org/officeDocument/2006/relationships/slide" Target="/ppt/slides/slide3.xml" Id="Rc8f761e4b22049f9" /><Relationship Type="http://schemas.openxmlformats.org/officeDocument/2006/relationships/slide" Target="/ppt/slides/slide4.xml" Id="R6e45aa875e474b2e" /><Relationship Type="http://schemas.openxmlformats.org/officeDocument/2006/relationships/slide" Target="/ppt/slides/slide5.xml" Id="R4c40af9d944347c2" /><Relationship Type="http://schemas.openxmlformats.org/officeDocument/2006/relationships/slide" Target="/ppt/slides/slide6.xml" Id="R9883f7f2768640a3" /><Relationship Type="http://schemas.openxmlformats.org/officeDocument/2006/relationships/slide" Target="/ppt/slides/slide7.xml" Id="Rc0318b702a18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8d52bfa7b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36ed23f94930" /><Relationship Type="http://schemas.openxmlformats.org/officeDocument/2006/relationships/theme" Target="/ppt/slideMasters/theme/theme1.xml" Id="Rdf2173b20ee1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b36ed23f9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3e0e70ff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9ee132fa8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0b2911af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31f364d9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68330e27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bd99baa6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c3b41feb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 &amp; 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 &amp; R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GURI GULAKER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CAMESA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HILMO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FUGLEM LIEN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IREN NYKKELMO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SOFIE MOSLET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934 234 308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