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496bd4f5e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7d3f18e3245b0"/>
  </p:sldMasterIdLst>
  <p:sldIdLst>
    <p:sldId xmlns:r="http://schemas.openxmlformats.org/officeDocument/2006/relationships" id="256" r:id="R62632228edaf4236"/>
    <p:sldId xmlns:r="http://schemas.openxmlformats.org/officeDocument/2006/relationships" id="257" r:id="R97f7698aa531469f"/>
    <p:sldId xmlns:r="http://schemas.openxmlformats.org/officeDocument/2006/relationships" id="258" r:id="Rcbc8409dec8a4fbb"/>
    <p:sldId xmlns:r="http://schemas.openxmlformats.org/officeDocument/2006/relationships" id="259" r:id="Rf790aae80c4547c7"/>
    <p:sldId xmlns:r="http://schemas.openxmlformats.org/officeDocument/2006/relationships" id="260" r:id="Rc5292d56264a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7d3f18e3245b0" /><Relationship Type="http://schemas.openxmlformats.org/officeDocument/2006/relationships/slide" Target="/ppt/slides/slide1.xml" Id="R62632228edaf4236" /><Relationship Type="http://schemas.openxmlformats.org/officeDocument/2006/relationships/slide" Target="/ppt/slides/slide2.xml" Id="R97f7698aa531469f" /><Relationship Type="http://schemas.openxmlformats.org/officeDocument/2006/relationships/slide" Target="/ppt/slides/slide3.xml" Id="Rcbc8409dec8a4fbb" /><Relationship Type="http://schemas.openxmlformats.org/officeDocument/2006/relationships/slide" Target="/ppt/slides/slide4.xml" Id="Rf790aae80c4547c7" /><Relationship Type="http://schemas.openxmlformats.org/officeDocument/2006/relationships/slide" Target="/ppt/slides/slide5.xml" Id="Rc5292d56264a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f139f4a33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74314e514839" /><Relationship Type="http://schemas.openxmlformats.org/officeDocument/2006/relationships/theme" Target="/ppt/slideMasters/theme/theme1.xml" Id="R27384d286495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874314e51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babfbe8b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639e9151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51c173ce0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c550521c9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d11a5314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