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3efac17df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7124eb66b4c42"/>
  </p:sldMasterIdLst>
  <p:sldIdLst>
    <p:sldId xmlns:r="http://schemas.openxmlformats.org/officeDocument/2006/relationships" id="256" r:id="R987bf28b359a4d81"/>
    <p:sldId xmlns:r="http://schemas.openxmlformats.org/officeDocument/2006/relationships" id="257" r:id="Ra815aded541b4d08"/>
    <p:sldId xmlns:r="http://schemas.openxmlformats.org/officeDocument/2006/relationships" id="258" r:id="R467b49a1dfd248fc"/>
    <p:sldId xmlns:r="http://schemas.openxmlformats.org/officeDocument/2006/relationships" id="259" r:id="R4ef81ea844124b7f"/>
    <p:sldId xmlns:r="http://schemas.openxmlformats.org/officeDocument/2006/relationships" id="260" r:id="R5d637ed25f7c4bfa"/>
    <p:sldId xmlns:r="http://schemas.openxmlformats.org/officeDocument/2006/relationships" id="261" r:id="R0e0fbe06486f4259"/>
    <p:sldId xmlns:r="http://schemas.openxmlformats.org/officeDocument/2006/relationships" id="262" r:id="R9020119b8b35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7124eb66b4c42" /><Relationship Type="http://schemas.openxmlformats.org/officeDocument/2006/relationships/slide" Target="/ppt/slides/slide1.xml" Id="R987bf28b359a4d81" /><Relationship Type="http://schemas.openxmlformats.org/officeDocument/2006/relationships/slide" Target="/ppt/slides/slide2.xml" Id="Ra815aded541b4d08" /><Relationship Type="http://schemas.openxmlformats.org/officeDocument/2006/relationships/slide" Target="/ppt/slides/slide3.xml" Id="R467b49a1dfd248fc" /><Relationship Type="http://schemas.openxmlformats.org/officeDocument/2006/relationships/slide" Target="/ppt/slides/slide4.xml" Id="R4ef81ea844124b7f" /><Relationship Type="http://schemas.openxmlformats.org/officeDocument/2006/relationships/slide" Target="/ppt/slides/slide5.xml" Id="R5d637ed25f7c4bfa" /><Relationship Type="http://schemas.openxmlformats.org/officeDocument/2006/relationships/slide" Target="/ppt/slides/slide6.xml" Id="R0e0fbe06486f4259" /><Relationship Type="http://schemas.openxmlformats.org/officeDocument/2006/relationships/slide" Target="/ppt/slides/slide7.xml" Id="R9020119b8b35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4f9bdef12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67632d98446e" /><Relationship Type="http://schemas.openxmlformats.org/officeDocument/2006/relationships/theme" Target="/ppt/slideMasters/theme/theme1.xml" Id="R2937c7c504fa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467632d98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e81b28e2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2b06c721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e423b691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296ff8c6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34568d6b3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41ff7a173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dd4513e4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17 132 285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17 654 321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934 271 319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