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d14ad30d0240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a03985aa8f4e9c"/>
  </p:sldMasterIdLst>
  <p:sldIdLst>
    <p:sldId xmlns:r="http://schemas.openxmlformats.org/officeDocument/2006/relationships" id="256" r:id="Rea58bd5d4d11469f"/>
    <p:sldId xmlns:r="http://schemas.openxmlformats.org/officeDocument/2006/relationships" id="257" r:id="Rc98b4ed6e8654f1a"/>
    <p:sldId xmlns:r="http://schemas.openxmlformats.org/officeDocument/2006/relationships" id="258" r:id="R6970e651106b4876"/>
    <p:sldId xmlns:r="http://schemas.openxmlformats.org/officeDocument/2006/relationships" id="259" r:id="R50f4371b4d5d422f"/>
    <p:sldId xmlns:r="http://schemas.openxmlformats.org/officeDocument/2006/relationships" id="260" r:id="R77f74f995af24722"/>
    <p:sldId xmlns:r="http://schemas.openxmlformats.org/officeDocument/2006/relationships" id="261" r:id="R36f1ab1017af47a3"/>
    <p:sldId xmlns:r="http://schemas.openxmlformats.org/officeDocument/2006/relationships" id="262" r:id="Red102d7290f04f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a03985aa8f4e9c" /><Relationship Type="http://schemas.openxmlformats.org/officeDocument/2006/relationships/slide" Target="/ppt/slides/slide1.xml" Id="Rea58bd5d4d11469f" /><Relationship Type="http://schemas.openxmlformats.org/officeDocument/2006/relationships/slide" Target="/ppt/slides/slide2.xml" Id="Rc98b4ed6e8654f1a" /><Relationship Type="http://schemas.openxmlformats.org/officeDocument/2006/relationships/slide" Target="/ppt/slides/slide3.xml" Id="R6970e651106b4876" /><Relationship Type="http://schemas.openxmlformats.org/officeDocument/2006/relationships/slide" Target="/ppt/slides/slide4.xml" Id="R50f4371b4d5d422f" /><Relationship Type="http://schemas.openxmlformats.org/officeDocument/2006/relationships/slide" Target="/ppt/slides/slide5.xml" Id="R77f74f995af24722" /><Relationship Type="http://schemas.openxmlformats.org/officeDocument/2006/relationships/slide" Target="/ppt/slides/slide6.xml" Id="R36f1ab1017af47a3" /><Relationship Type="http://schemas.openxmlformats.org/officeDocument/2006/relationships/slide" Target="/ppt/slides/slide7.xml" Id="Red102d7290f04f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50f8f9c0114f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9cefcbabf4ce1" /><Relationship Type="http://schemas.openxmlformats.org/officeDocument/2006/relationships/theme" Target="/ppt/slideMasters/theme/theme1.xml" Id="Rcd36b08e5a0f49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29cefcbabf4c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a38f62e2544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33ca100624e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f7c8136d94b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b6a78a41e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cab6f87b24f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58b9e47bb4a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326da2e3143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CHAMP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−321 507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47 591 040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90 267 024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95 529 555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BONINI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INVEST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NETTE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PRESTIGE WORLDWIDE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FLOSTA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Atlantica Shipping AS, Klingenberggata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934 277 511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AS</a:t>
            </a:r>
          </a:p>
        </p:txBody>
      </p:sp>
    </p:spTree>
  </p:cSld>
  <p:clrMapOvr>
    <a:masterClrMapping xmlns:a="http://schemas.openxmlformats.org/drawingml/2006/main"/>
  </p:clrMapOvr>
</p:sld>
</file>