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b0c93ddbe248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327e3a4a0340d1"/>
  </p:sldMasterIdLst>
  <p:sldIdLst>
    <p:sldId xmlns:r="http://schemas.openxmlformats.org/officeDocument/2006/relationships" id="256" r:id="Read0578a514e46de"/>
    <p:sldId xmlns:r="http://schemas.openxmlformats.org/officeDocument/2006/relationships" id="257" r:id="R849484e52f4346c8"/>
    <p:sldId xmlns:r="http://schemas.openxmlformats.org/officeDocument/2006/relationships" id="258" r:id="Reecfcde42a1649bc"/>
    <p:sldId xmlns:r="http://schemas.openxmlformats.org/officeDocument/2006/relationships" id="259" r:id="Rbe63238c7a424e12"/>
    <p:sldId xmlns:r="http://schemas.openxmlformats.org/officeDocument/2006/relationships" id="260" r:id="Rb0500587102d4397"/>
    <p:sldId xmlns:r="http://schemas.openxmlformats.org/officeDocument/2006/relationships" id="261" r:id="R294d72eaa38b4c65"/>
    <p:sldId xmlns:r="http://schemas.openxmlformats.org/officeDocument/2006/relationships" id="262" r:id="Rd17fb6923cd744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327e3a4a0340d1" /><Relationship Type="http://schemas.openxmlformats.org/officeDocument/2006/relationships/slide" Target="/ppt/slides/slide1.xml" Id="Read0578a514e46de" /><Relationship Type="http://schemas.openxmlformats.org/officeDocument/2006/relationships/slide" Target="/ppt/slides/slide2.xml" Id="R849484e52f4346c8" /><Relationship Type="http://schemas.openxmlformats.org/officeDocument/2006/relationships/slide" Target="/ppt/slides/slide3.xml" Id="Reecfcde42a1649bc" /><Relationship Type="http://schemas.openxmlformats.org/officeDocument/2006/relationships/slide" Target="/ppt/slides/slide4.xml" Id="Rbe63238c7a424e12" /><Relationship Type="http://schemas.openxmlformats.org/officeDocument/2006/relationships/slide" Target="/ppt/slides/slide5.xml" Id="Rb0500587102d4397" /><Relationship Type="http://schemas.openxmlformats.org/officeDocument/2006/relationships/slide" Target="/ppt/slides/slide6.xml" Id="R294d72eaa38b4c65" /><Relationship Type="http://schemas.openxmlformats.org/officeDocument/2006/relationships/slide" Target="/ppt/slides/slide7.xml" Id="Rd17fb6923cd744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cc9d18f41149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7634ef91d413b" /><Relationship Type="http://schemas.openxmlformats.org/officeDocument/2006/relationships/theme" Target="/ppt/slideMasters/theme/theme1.xml" Id="R5dbe672b0f5741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87634ef91d41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92f0c373840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5c810ce464c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74617489349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5c901d2c5845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436fa288544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80a55ba5b45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48445b9fc4d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SOLEKLAR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SOLEKLAR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SOLEKLAR INVEST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SOLEKLAR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SOLEKLAR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SOLEKLAR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50 111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SOLEKLAR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SOLVEIG ELISABETH KLARPÅS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SOLEKLAR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Lassons vei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934 283 473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SOLEKLAR INVEST AS</a:t>
            </a:r>
          </a:p>
        </p:txBody>
      </p:sp>
    </p:spTree>
  </p:cSld>
  <p:clrMapOvr>
    <a:masterClrMapping xmlns:a="http://schemas.openxmlformats.org/drawingml/2006/main"/>
  </p:clrMapOvr>
</p:sld>
</file>