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8c41345fe44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c4f986657407c"/>
  </p:sldMasterIdLst>
  <p:sldIdLst>
    <p:sldId xmlns:r="http://schemas.openxmlformats.org/officeDocument/2006/relationships" id="256" r:id="R7f1f20d169b34642"/>
    <p:sldId xmlns:r="http://schemas.openxmlformats.org/officeDocument/2006/relationships" id="257" r:id="R7d8d9944945742d7"/>
    <p:sldId xmlns:r="http://schemas.openxmlformats.org/officeDocument/2006/relationships" id="258" r:id="R132d9826b1a54613"/>
    <p:sldId xmlns:r="http://schemas.openxmlformats.org/officeDocument/2006/relationships" id="259" r:id="R7045e9d72b754978"/>
    <p:sldId xmlns:r="http://schemas.openxmlformats.org/officeDocument/2006/relationships" id="260" r:id="Rf62a792bdb194584"/>
    <p:sldId xmlns:r="http://schemas.openxmlformats.org/officeDocument/2006/relationships" id="261" r:id="R3a52903d76f447b4"/>
    <p:sldId xmlns:r="http://schemas.openxmlformats.org/officeDocument/2006/relationships" id="262" r:id="R72dc3ce25991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c4f986657407c" /><Relationship Type="http://schemas.openxmlformats.org/officeDocument/2006/relationships/slide" Target="/ppt/slides/slide1.xml" Id="R7f1f20d169b34642" /><Relationship Type="http://schemas.openxmlformats.org/officeDocument/2006/relationships/slide" Target="/ppt/slides/slide2.xml" Id="R7d8d9944945742d7" /><Relationship Type="http://schemas.openxmlformats.org/officeDocument/2006/relationships/slide" Target="/ppt/slides/slide3.xml" Id="R132d9826b1a54613" /><Relationship Type="http://schemas.openxmlformats.org/officeDocument/2006/relationships/slide" Target="/ppt/slides/slide4.xml" Id="R7045e9d72b754978" /><Relationship Type="http://schemas.openxmlformats.org/officeDocument/2006/relationships/slide" Target="/ppt/slides/slide5.xml" Id="Rf62a792bdb194584" /><Relationship Type="http://schemas.openxmlformats.org/officeDocument/2006/relationships/slide" Target="/ppt/slides/slide6.xml" Id="R3a52903d76f447b4" /><Relationship Type="http://schemas.openxmlformats.org/officeDocument/2006/relationships/slide" Target="/ppt/slides/slide7.xml" Id="R72dc3ce25991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2f60c1733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80ff02ebe411a" /><Relationship Type="http://schemas.openxmlformats.org/officeDocument/2006/relationships/theme" Target="/ppt/slideMasters/theme/theme1.xml" Id="R99a5ad80b5dd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80ff02ebe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7b0ec68c040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71b72f21645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59181c9e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fb5fbad9241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77dc87be445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ab7072d9441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9e5a75324d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FINNMARKSREVISJON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1 795 908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 OPDAHL HANSEN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 LUNDQUIST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VERONICA KRISTIANSEN  –  24,7 %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post@finnmarksrevisjon.no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934 330 676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FINNMARKSREVISJON AS</a:t>
            </a:r>
          </a:p>
        </p:txBody>
      </p:sp>
    </p:spTree>
  </p:cSld>
  <p:clrMapOvr>
    <a:masterClrMapping xmlns:a="http://schemas.openxmlformats.org/drawingml/2006/main"/>
  </p:clrMapOvr>
</p:sld>
</file>