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d7d6d4379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94a0abe844c39"/>
  </p:sldMasterIdLst>
  <p:sldIdLst>
    <p:sldId xmlns:r="http://schemas.openxmlformats.org/officeDocument/2006/relationships" id="256" r:id="R22d347d2fcce4eed"/>
    <p:sldId xmlns:r="http://schemas.openxmlformats.org/officeDocument/2006/relationships" id="257" r:id="R23afdc8c71ac4375"/>
    <p:sldId xmlns:r="http://schemas.openxmlformats.org/officeDocument/2006/relationships" id="258" r:id="R14b29d76ed684d97"/>
    <p:sldId xmlns:r="http://schemas.openxmlformats.org/officeDocument/2006/relationships" id="259" r:id="R3b9ef615dd5941ee"/>
    <p:sldId xmlns:r="http://schemas.openxmlformats.org/officeDocument/2006/relationships" id="260" r:id="Rd35801a7f930435e"/>
    <p:sldId xmlns:r="http://schemas.openxmlformats.org/officeDocument/2006/relationships" id="261" r:id="R7201f43a3a224155"/>
    <p:sldId xmlns:r="http://schemas.openxmlformats.org/officeDocument/2006/relationships" id="262" r:id="R4ef4ff5cd80c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94a0abe844c39" /><Relationship Type="http://schemas.openxmlformats.org/officeDocument/2006/relationships/slide" Target="/ppt/slides/slide1.xml" Id="R22d347d2fcce4eed" /><Relationship Type="http://schemas.openxmlformats.org/officeDocument/2006/relationships/slide" Target="/ppt/slides/slide2.xml" Id="R23afdc8c71ac4375" /><Relationship Type="http://schemas.openxmlformats.org/officeDocument/2006/relationships/slide" Target="/ppt/slides/slide3.xml" Id="R14b29d76ed684d97" /><Relationship Type="http://schemas.openxmlformats.org/officeDocument/2006/relationships/slide" Target="/ppt/slides/slide4.xml" Id="R3b9ef615dd5941ee" /><Relationship Type="http://schemas.openxmlformats.org/officeDocument/2006/relationships/slide" Target="/ppt/slides/slide5.xml" Id="Rd35801a7f930435e" /><Relationship Type="http://schemas.openxmlformats.org/officeDocument/2006/relationships/slide" Target="/ppt/slides/slide6.xml" Id="R7201f43a3a224155" /><Relationship Type="http://schemas.openxmlformats.org/officeDocument/2006/relationships/slide" Target="/ppt/slides/slide7.xml" Id="R4ef4ff5cd80c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8e2e2ab17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2c969c634779" /><Relationship Type="http://schemas.openxmlformats.org/officeDocument/2006/relationships/theme" Target="/ppt/slideMasters/theme/theme1.xml" Id="Rad1272220ac4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02c969c63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35e2e086e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0deeef53a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bfddcfc6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c0cc7b899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c3cc4820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ca49ea509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8bac1486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ILWA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ILWA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ISELIN LAURIDSEN NORD-VARHAUG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934 357 760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ILWA HOLDING AS</a:t>
            </a:r>
          </a:p>
        </p:txBody>
      </p:sp>
    </p:spTree>
  </p:cSld>
  <p:clrMapOvr>
    <a:masterClrMapping xmlns:a="http://schemas.openxmlformats.org/drawingml/2006/main"/>
  </p:clrMapOvr>
</p:sld>
</file>