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f0dfb413a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4a7ce67734c72"/>
  </p:sldMasterIdLst>
  <p:sldIdLst>
    <p:sldId xmlns:r="http://schemas.openxmlformats.org/officeDocument/2006/relationships" id="256" r:id="R67b669a8d287481b"/>
    <p:sldId xmlns:r="http://schemas.openxmlformats.org/officeDocument/2006/relationships" id="257" r:id="R458f9e432a8042e9"/>
    <p:sldId xmlns:r="http://schemas.openxmlformats.org/officeDocument/2006/relationships" id="258" r:id="Rcce3d2c091fc40eb"/>
    <p:sldId xmlns:r="http://schemas.openxmlformats.org/officeDocument/2006/relationships" id="259" r:id="Rb2433dbc72a24484"/>
    <p:sldId xmlns:r="http://schemas.openxmlformats.org/officeDocument/2006/relationships" id="260" r:id="Rcc69b55dd7804c29"/>
    <p:sldId xmlns:r="http://schemas.openxmlformats.org/officeDocument/2006/relationships" id="261" r:id="R64ef54d03a384f70"/>
    <p:sldId xmlns:r="http://schemas.openxmlformats.org/officeDocument/2006/relationships" id="262" r:id="R774986c0e61e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4a7ce67734c72" /><Relationship Type="http://schemas.openxmlformats.org/officeDocument/2006/relationships/slide" Target="/ppt/slides/slide1.xml" Id="R67b669a8d287481b" /><Relationship Type="http://schemas.openxmlformats.org/officeDocument/2006/relationships/slide" Target="/ppt/slides/slide2.xml" Id="R458f9e432a8042e9" /><Relationship Type="http://schemas.openxmlformats.org/officeDocument/2006/relationships/slide" Target="/ppt/slides/slide3.xml" Id="Rcce3d2c091fc40eb" /><Relationship Type="http://schemas.openxmlformats.org/officeDocument/2006/relationships/slide" Target="/ppt/slides/slide4.xml" Id="Rb2433dbc72a24484" /><Relationship Type="http://schemas.openxmlformats.org/officeDocument/2006/relationships/slide" Target="/ppt/slides/slide5.xml" Id="Rcc69b55dd7804c29" /><Relationship Type="http://schemas.openxmlformats.org/officeDocument/2006/relationships/slide" Target="/ppt/slides/slide6.xml" Id="R64ef54d03a384f70" /><Relationship Type="http://schemas.openxmlformats.org/officeDocument/2006/relationships/slide" Target="/ppt/slides/slide7.xml" Id="R774986c0e61e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9b2d6038c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30b07f9a4afe" /><Relationship Type="http://schemas.openxmlformats.org/officeDocument/2006/relationships/theme" Target="/ppt/slideMasters/theme/theme1.xml" Id="R75785cce52e0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530b07f9a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2556e7d6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cdc3367b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40eaf3e7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2d833ee9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c70a0686e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0db1580c9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75c908aca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TORGEIR DØVIK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TORGEIR DØVIK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DØVIK HOLDING AS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TORGEIR DØVIK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TORGEIR DØVIK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TORGEIR DØVIK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TORGEIR DØVIK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DØVIK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TORGEIR DØVIK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Solbyveien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934 380 770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TORGEIR DØVIK HOLDING AS</a:t>
            </a:r>
          </a:p>
        </p:txBody>
      </p:sp>
    </p:spTree>
  </p:cSld>
  <p:clrMapOvr>
    <a:masterClrMapping xmlns:a="http://schemas.openxmlformats.org/drawingml/2006/main"/>
  </p:clrMapOvr>
</p:sld>
</file>