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84f03cb28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8cc7cead34470"/>
  </p:sldMasterIdLst>
  <p:sldIdLst>
    <p:sldId xmlns:r="http://schemas.openxmlformats.org/officeDocument/2006/relationships" id="256" r:id="R930129d8b96a4a17"/>
    <p:sldId xmlns:r="http://schemas.openxmlformats.org/officeDocument/2006/relationships" id="257" r:id="R3e7ce10d06e647e3"/>
    <p:sldId xmlns:r="http://schemas.openxmlformats.org/officeDocument/2006/relationships" id="258" r:id="R3268948d03e54637"/>
    <p:sldId xmlns:r="http://schemas.openxmlformats.org/officeDocument/2006/relationships" id="259" r:id="R702b4f2664d741da"/>
    <p:sldId xmlns:r="http://schemas.openxmlformats.org/officeDocument/2006/relationships" id="260" r:id="R1f8134e3cc114839"/>
    <p:sldId xmlns:r="http://schemas.openxmlformats.org/officeDocument/2006/relationships" id="261" r:id="R0a75c5c42bde4ac2"/>
    <p:sldId xmlns:r="http://schemas.openxmlformats.org/officeDocument/2006/relationships" id="262" r:id="R4ff3caf6576f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8cc7cead34470" /><Relationship Type="http://schemas.openxmlformats.org/officeDocument/2006/relationships/slide" Target="/ppt/slides/slide1.xml" Id="R930129d8b96a4a17" /><Relationship Type="http://schemas.openxmlformats.org/officeDocument/2006/relationships/slide" Target="/ppt/slides/slide2.xml" Id="R3e7ce10d06e647e3" /><Relationship Type="http://schemas.openxmlformats.org/officeDocument/2006/relationships/slide" Target="/ppt/slides/slide3.xml" Id="R3268948d03e54637" /><Relationship Type="http://schemas.openxmlformats.org/officeDocument/2006/relationships/slide" Target="/ppt/slides/slide4.xml" Id="R702b4f2664d741da" /><Relationship Type="http://schemas.openxmlformats.org/officeDocument/2006/relationships/slide" Target="/ppt/slides/slide5.xml" Id="R1f8134e3cc114839" /><Relationship Type="http://schemas.openxmlformats.org/officeDocument/2006/relationships/slide" Target="/ppt/slides/slide6.xml" Id="R0a75c5c42bde4ac2" /><Relationship Type="http://schemas.openxmlformats.org/officeDocument/2006/relationships/slide" Target="/ppt/slides/slide7.xml" Id="R4ff3caf6576f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cb64d738c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33dcd66244a5" /><Relationship Type="http://schemas.openxmlformats.org/officeDocument/2006/relationships/theme" Target="/ppt/slideMasters/theme/theme1.xml" Id="Ra1da3fca5013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f33dcd662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39f1195b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de69cce3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701d99db8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00b3af39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4e4977a1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fab0db224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075dee0d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ITT HOLDING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1 824 878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INGELIN TERESE SANDE THORSTENSEN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