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a55d1c9b1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4fe1a6c1eb448f"/>
  </p:sldMasterIdLst>
  <p:sldIdLst>
    <p:sldId xmlns:r="http://schemas.openxmlformats.org/officeDocument/2006/relationships" id="256" r:id="R06019e46949a423a"/>
    <p:sldId xmlns:r="http://schemas.openxmlformats.org/officeDocument/2006/relationships" id="257" r:id="R0d4473c8d59840ed"/>
    <p:sldId xmlns:r="http://schemas.openxmlformats.org/officeDocument/2006/relationships" id="258" r:id="R528a82e95cb5464b"/>
    <p:sldId xmlns:r="http://schemas.openxmlformats.org/officeDocument/2006/relationships" id="259" r:id="R9f87b46e08d94233"/>
    <p:sldId xmlns:r="http://schemas.openxmlformats.org/officeDocument/2006/relationships" id="260" r:id="R8880acb28dcb4b4e"/>
    <p:sldId xmlns:r="http://schemas.openxmlformats.org/officeDocument/2006/relationships" id="261" r:id="Rbfccff1626464c93"/>
    <p:sldId xmlns:r="http://schemas.openxmlformats.org/officeDocument/2006/relationships" id="262" r:id="R4a1547d388b2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fe1a6c1eb448f" /><Relationship Type="http://schemas.openxmlformats.org/officeDocument/2006/relationships/slide" Target="/ppt/slides/slide1.xml" Id="R06019e46949a423a" /><Relationship Type="http://schemas.openxmlformats.org/officeDocument/2006/relationships/slide" Target="/ppt/slides/slide2.xml" Id="R0d4473c8d59840ed" /><Relationship Type="http://schemas.openxmlformats.org/officeDocument/2006/relationships/slide" Target="/ppt/slides/slide3.xml" Id="R528a82e95cb5464b" /><Relationship Type="http://schemas.openxmlformats.org/officeDocument/2006/relationships/slide" Target="/ppt/slides/slide4.xml" Id="R9f87b46e08d94233" /><Relationship Type="http://schemas.openxmlformats.org/officeDocument/2006/relationships/slide" Target="/ppt/slides/slide5.xml" Id="R8880acb28dcb4b4e" /><Relationship Type="http://schemas.openxmlformats.org/officeDocument/2006/relationships/slide" Target="/ppt/slides/slide6.xml" Id="Rbfccff1626464c93" /><Relationship Type="http://schemas.openxmlformats.org/officeDocument/2006/relationships/slide" Target="/ppt/slides/slide7.xml" Id="R4a1547d388b2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19190ef1b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8d2eb8f3f4bea" /><Relationship Type="http://schemas.openxmlformats.org/officeDocument/2006/relationships/theme" Target="/ppt/slideMasters/theme/theme1.xml" Id="R62cd9c899305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8d2eb8f3f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374152cca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bc21060847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bb1939b4e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dca94247e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6f4a418b9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78872f97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f9610f4e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33 638 519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934 400 119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 AS</a:t>
            </a:r>
          </a:p>
        </p:txBody>
      </p:sp>
    </p:spTree>
  </p:cSld>
  <p:clrMapOvr>
    <a:masterClrMapping xmlns:a="http://schemas.openxmlformats.org/drawingml/2006/main"/>
  </p:clrMapOvr>
</p:sld>
</file>