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71c7716f9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91b09fee0456e"/>
  </p:sldMasterIdLst>
  <p:sldIdLst>
    <p:sldId xmlns:r="http://schemas.openxmlformats.org/officeDocument/2006/relationships" id="256" r:id="Racaa4f3e6559455f"/>
    <p:sldId xmlns:r="http://schemas.openxmlformats.org/officeDocument/2006/relationships" id="257" r:id="R8e2bfddf0ddc4dc1"/>
    <p:sldId xmlns:r="http://schemas.openxmlformats.org/officeDocument/2006/relationships" id="258" r:id="R24f520e7648c49ac"/>
    <p:sldId xmlns:r="http://schemas.openxmlformats.org/officeDocument/2006/relationships" id="259" r:id="Rf29cc14bba8f4954"/>
    <p:sldId xmlns:r="http://schemas.openxmlformats.org/officeDocument/2006/relationships" id="260" r:id="Red9645ca8f424887"/>
    <p:sldId xmlns:r="http://schemas.openxmlformats.org/officeDocument/2006/relationships" id="261" r:id="R77331d9c56a9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91b09fee0456e" /><Relationship Type="http://schemas.openxmlformats.org/officeDocument/2006/relationships/slide" Target="/ppt/slides/slide1.xml" Id="Racaa4f3e6559455f" /><Relationship Type="http://schemas.openxmlformats.org/officeDocument/2006/relationships/slide" Target="/ppt/slides/slide2.xml" Id="R8e2bfddf0ddc4dc1" /><Relationship Type="http://schemas.openxmlformats.org/officeDocument/2006/relationships/slide" Target="/ppt/slides/slide3.xml" Id="R24f520e7648c49ac" /><Relationship Type="http://schemas.openxmlformats.org/officeDocument/2006/relationships/slide" Target="/ppt/slides/slide4.xml" Id="Rf29cc14bba8f4954" /><Relationship Type="http://schemas.openxmlformats.org/officeDocument/2006/relationships/slide" Target="/ppt/slides/slide5.xml" Id="Red9645ca8f424887" /><Relationship Type="http://schemas.openxmlformats.org/officeDocument/2006/relationships/slide" Target="/ppt/slides/slide6.xml" Id="R77331d9c56a9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5c9a17e9b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a5901179c4711" /><Relationship Type="http://schemas.openxmlformats.org/officeDocument/2006/relationships/theme" Target="/ppt/slideMasters/theme/theme1.xml" Id="Rdc10900ca7c1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a5901179c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7cb45b592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42d7baf6e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64c5ad481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c006af4be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8347255f7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7fd5f99e3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MOLDE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6 567 910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−476 431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5 414 474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Grandfjæra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934 409 477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