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e284a1f3454c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63c722a6704023"/>
  </p:sldMasterIdLst>
  <p:sldIdLst>
    <p:sldId xmlns:r="http://schemas.openxmlformats.org/officeDocument/2006/relationships" id="256" r:id="Re31107e0213b421f"/>
    <p:sldId xmlns:r="http://schemas.openxmlformats.org/officeDocument/2006/relationships" id="257" r:id="Raeb0b2e93b6d4b24"/>
    <p:sldId xmlns:r="http://schemas.openxmlformats.org/officeDocument/2006/relationships" id="258" r:id="Red1f80d864174b87"/>
    <p:sldId xmlns:r="http://schemas.openxmlformats.org/officeDocument/2006/relationships" id="259" r:id="R7a199c00f8bf43ee"/>
    <p:sldId xmlns:r="http://schemas.openxmlformats.org/officeDocument/2006/relationships" id="260" r:id="Rf3b90c35cef04b23"/>
    <p:sldId xmlns:r="http://schemas.openxmlformats.org/officeDocument/2006/relationships" id="261" r:id="R33300a5bc4f649a9"/>
    <p:sldId xmlns:r="http://schemas.openxmlformats.org/officeDocument/2006/relationships" id="262" r:id="Raffa9e2fb260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3c722a6704023" /><Relationship Type="http://schemas.openxmlformats.org/officeDocument/2006/relationships/slide" Target="/ppt/slides/slide1.xml" Id="Re31107e0213b421f" /><Relationship Type="http://schemas.openxmlformats.org/officeDocument/2006/relationships/slide" Target="/ppt/slides/slide2.xml" Id="Raeb0b2e93b6d4b24" /><Relationship Type="http://schemas.openxmlformats.org/officeDocument/2006/relationships/slide" Target="/ppt/slides/slide3.xml" Id="Red1f80d864174b87" /><Relationship Type="http://schemas.openxmlformats.org/officeDocument/2006/relationships/slide" Target="/ppt/slides/slide4.xml" Id="R7a199c00f8bf43ee" /><Relationship Type="http://schemas.openxmlformats.org/officeDocument/2006/relationships/slide" Target="/ppt/slides/slide5.xml" Id="Rf3b90c35cef04b23" /><Relationship Type="http://schemas.openxmlformats.org/officeDocument/2006/relationships/slide" Target="/ppt/slides/slide6.xml" Id="R33300a5bc4f649a9" /><Relationship Type="http://schemas.openxmlformats.org/officeDocument/2006/relationships/slide" Target="/ppt/slides/slide7.xml" Id="Raffa9e2fb260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1def6bce7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e7f0a3b234ae1" /><Relationship Type="http://schemas.openxmlformats.org/officeDocument/2006/relationships/theme" Target="/ppt/slideMasters/theme/theme1.xml" Id="Rfb3c2429d14f49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8e7f0a3b23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d915ec39e47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e73c4ead7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f844ee87643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e996d312e42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096fb713d45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22d32265e41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3fe0d7c02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KJS INVEST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392 799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JAKOBSEN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Krokstadvegen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934 418 387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