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7df23165dd40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62eb522bfc4472"/>
  </p:sldMasterIdLst>
  <p:sldIdLst>
    <p:sldId xmlns:r="http://schemas.openxmlformats.org/officeDocument/2006/relationships" id="256" r:id="Rdf99d6a924ae4f1d"/>
    <p:sldId xmlns:r="http://schemas.openxmlformats.org/officeDocument/2006/relationships" id="257" r:id="R648f0e398911445e"/>
    <p:sldId xmlns:r="http://schemas.openxmlformats.org/officeDocument/2006/relationships" id="258" r:id="R9d9aaa6b979448d9"/>
    <p:sldId xmlns:r="http://schemas.openxmlformats.org/officeDocument/2006/relationships" id="259" r:id="R879d7316af334325"/>
    <p:sldId xmlns:r="http://schemas.openxmlformats.org/officeDocument/2006/relationships" id="260" r:id="Rbe59ea3dec414c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2eb522bfc4472" /><Relationship Type="http://schemas.openxmlformats.org/officeDocument/2006/relationships/slide" Target="/ppt/slides/slide1.xml" Id="Rdf99d6a924ae4f1d" /><Relationship Type="http://schemas.openxmlformats.org/officeDocument/2006/relationships/slide" Target="/ppt/slides/slide2.xml" Id="R648f0e398911445e" /><Relationship Type="http://schemas.openxmlformats.org/officeDocument/2006/relationships/slide" Target="/ppt/slides/slide3.xml" Id="R9d9aaa6b979448d9" /><Relationship Type="http://schemas.openxmlformats.org/officeDocument/2006/relationships/slide" Target="/ppt/slides/slide4.xml" Id="R879d7316af334325" /><Relationship Type="http://schemas.openxmlformats.org/officeDocument/2006/relationships/slide" Target="/ppt/slides/slide5.xml" Id="Rbe59ea3dec414c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59be3064348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a75ef8f754dbe" /><Relationship Type="http://schemas.openxmlformats.org/officeDocument/2006/relationships/theme" Target="/ppt/slideMasters/theme/theme1.xml" Id="Rbc0ba8597d404f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3a75ef8f754d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e28cf06ac48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a8a9949a144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a0c83a4af49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9911e133f45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9080591b840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 NORGE VERDIPAPIRFOND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 NORGE VERDIPAPIRFOND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934 423 739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NORGE VERDIPAPIRFOND</a:t>
            </a:r>
          </a:p>
        </p:txBody>
      </p:sp>
    </p:spTree>
  </p:cSld>
  <p:clrMapOvr>
    <a:masterClrMapping xmlns:a="http://schemas.openxmlformats.org/drawingml/2006/main"/>
  </p:clrMapOvr>
</p:sld>
</file>