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f8a7743c9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891fb7fed4f5b"/>
  </p:sldMasterIdLst>
  <p:sldIdLst>
    <p:sldId xmlns:r="http://schemas.openxmlformats.org/officeDocument/2006/relationships" id="256" r:id="Rede4522e850c45b6"/>
    <p:sldId xmlns:r="http://schemas.openxmlformats.org/officeDocument/2006/relationships" id="257" r:id="Rb4818002bd604884"/>
    <p:sldId xmlns:r="http://schemas.openxmlformats.org/officeDocument/2006/relationships" id="258" r:id="R29cdcc68447342c7"/>
    <p:sldId xmlns:r="http://schemas.openxmlformats.org/officeDocument/2006/relationships" id="259" r:id="Rf95272a25c9d4ce9"/>
    <p:sldId xmlns:r="http://schemas.openxmlformats.org/officeDocument/2006/relationships" id="260" r:id="R7a047fb1776e4bab"/>
    <p:sldId xmlns:r="http://schemas.openxmlformats.org/officeDocument/2006/relationships" id="261" r:id="R09c189f54de44505"/>
    <p:sldId xmlns:r="http://schemas.openxmlformats.org/officeDocument/2006/relationships" id="262" r:id="R25302af01b1e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891fb7fed4f5b" /><Relationship Type="http://schemas.openxmlformats.org/officeDocument/2006/relationships/slide" Target="/ppt/slides/slide1.xml" Id="Rede4522e850c45b6" /><Relationship Type="http://schemas.openxmlformats.org/officeDocument/2006/relationships/slide" Target="/ppt/slides/slide2.xml" Id="Rb4818002bd604884" /><Relationship Type="http://schemas.openxmlformats.org/officeDocument/2006/relationships/slide" Target="/ppt/slides/slide3.xml" Id="R29cdcc68447342c7" /><Relationship Type="http://schemas.openxmlformats.org/officeDocument/2006/relationships/slide" Target="/ppt/slides/slide4.xml" Id="Rf95272a25c9d4ce9" /><Relationship Type="http://schemas.openxmlformats.org/officeDocument/2006/relationships/slide" Target="/ppt/slides/slide5.xml" Id="R7a047fb1776e4bab" /><Relationship Type="http://schemas.openxmlformats.org/officeDocument/2006/relationships/slide" Target="/ppt/slides/slide6.xml" Id="R09c189f54de44505" /><Relationship Type="http://schemas.openxmlformats.org/officeDocument/2006/relationships/slide" Target="/ppt/slides/slide7.xml" Id="R25302af01b1e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18b0f1dab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a18a8ccb4486" /><Relationship Type="http://schemas.openxmlformats.org/officeDocument/2006/relationships/theme" Target="/ppt/slideMasters/theme/theme1.xml" Id="Ra57ac3574742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ea18a8ccb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7ae38000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137e8e05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12ac0cb63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2bcc2fa8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ec29c87d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983d1301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ca0f808e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KARIANNE FYLLING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FYLLING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RØYSET FYLLING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934 426 835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FYLLING AS</a:t>
            </a:r>
          </a:p>
        </p:txBody>
      </p:sp>
    </p:spTree>
  </p:cSld>
  <p:clrMapOvr>
    <a:masterClrMapping xmlns:a="http://schemas.openxmlformats.org/drawingml/2006/main"/>
  </p:clrMapOvr>
</p:sld>
</file>