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a89d12bf440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650b5451a44dcf"/>
  </p:sldMasterIdLst>
  <p:sldIdLst>
    <p:sldId xmlns:r="http://schemas.openxmlformats.org/officeDocument/2006/relationships" id="256" r:id="Rb698fc399e394136"/>
    <p:sldId xmlns:r="http://schemas.openxmlformats.org/officeDocument/2006/relationships" id="257" r:id="Ra0a685cf74df4224"/>
    <p:sldId xmlns:r="http://schemas.openxmlformats.org/officeDocument/2006/relationships" id="258" r:id="Rd578737064864aa1"/>
    <p:sldId xmlns:r="http://schemas.openxmlformats.org/officeDocument/2006/relationships" id="259" r:id="R0f928fa80da844d5"/>
    <p:sldId xmlns:r="http://schemas.openxmlformats.org/officeDocument/2006/relationships" id="260" r:id="Rf80558a8ccc340da"/>
    <p:sldId xmlns:r="http://schemas.openxmlformats.org/officeDocument/2006/relationships" id="261" r:id="Rde7ab627a6064026"/>
    <p:sldId xmlns:r="http://schemas.openxmlformats.org/officeDocument/2006/relationships" id="262" r:id="R92ae3327f5474b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50b5451a44dcf" /><Relationship Type="http://schemas.openxmlformats.org/officeDocument/2006/relationships/slide" Target="/ppt/slides/slide1.xml" Id="Rb698fc399e394136" /><Relationship Type="http://schemas.openxmlformats.org/officeDocument/2006/relationships/slide" Target="/ppt/slides/slide2.xml" Id="Ra0a685cf74df4224" /><Relationship Type="http://schemas.openxmlformats.org/officeDocument/2006/relationships/slide" Target="/ppt/slides/slide3.xml" Id="Rd578737064864aa1" /><Relationship Type="http://schemas.openxmlformats.org/officeDocument/2006/relationships/slide" Target="/ppt/slides/slide4.xml" Id="R0f928fa80da844d5" /><Relationship Type="http://schemas.openxmlformats.org/officeDocument/2006/relationships/slide" Target="/ppt/slides/slide5.xml" Id="Rf80558a8ccc340da" /><Relationship Type="http://schemas.openxmlformats.org/officeDocument/2006/relationships/slide" Target="/ppt/slides/slide6.xml" Id="Rde7ab627a6064026" /><Relationship Type="http://schemas.openxmlformats.org/officeDocument/2006/relationships/slide" Target="/ppt/slides/slide7.xml" Id="R92ae3327f5474b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add18395b44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0659bc2884efb" /><Relationship Type="http://schemas.openxmlformats.org/officeDocument/2006/relationships/theme" Target="/ppt/slideMasters/theme/theme1.xml" Id="R0de5edf35ef640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40659bc2884e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b707084894f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6e4d043ec42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a62f3860e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d8d29178d46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c617d2afe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818cb7ab5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18aac7daa45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MCD EVENTYR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MCD EVENTYR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111 600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19 451 608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20 838 855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21 128 386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REMME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Reppavegen 699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934 452 119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