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0a32c8758e4b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d99447397d46a7"/>
  </p:sldMasterIdLst>
  <p:sldIdLst>
    <p:sldId xmlns:r="http://schemas.openxmlformats.org/officeDocument/2006/relationships" id="256" r:id="Rb6c3fd8ae1d24af1"/>
    <p:sldId xmlns:r="http://schemas.openxmlformats.org/officeDocument/2006/relationships" id="257" r:id="R2d6e94f9996540e2"/>
    <p:sldId xmlns:r="http://schemas.openxmlformats.org/officeDocument/2006/relationships" id="258" r:id="Rc453edfda24345aa"/>
    <p:sldId xmlns:r="http://schemas.openxmlformats.org/officeDocument/2006/relationships" id="259" r:id="Rec69927d57284928"/>
    <p:sldId xmlns:r="http://schemas.openxmlformats.org/officeDocument/2006/relationships" id="260" r:id="Rd5040f5d5c3e4ca1"/>
    <p:sldId xmlns:r="http://schemas.openxmlformats.org/officeDocument/2006/relationships" id="261" r:id="Re4b1d2da5eb24e88"/>
    <p:sldId xmlns:r="http://schemas.openxmlformats.org/officeDocument/2006/relationships" id="262" r:id="R44f5da7f75dc47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d99447397d46a7" /><Relationship Type="http://schemas.openxmlformats.org/officeDocument/2006/relationships/slide" Target="/ppt/slides/slide1.xml" Id="Rb6c3fd8ae1d24af1" /><Relationship Type="http://schemas.openxmlformats.org/officeDocument/2006/relationships/slide" Target="/ppt/slides/slide2.xml" Id="R2d6e94f9996540e2" /><Relationship Type="http://schemas.openxmlformats.org/officeDocument/2006/relationships/slide" Target="/ppt/slides/slide3.xml" Id="Rc453edfda24345aa" /><Relationship Type="http://schemas.openxmlformats.org/officeDocument/2006/relationships/slide" Target="/ppt/slides/slide4.xml" Id="Rec69927d57284928" /><Relationship Type="http://schemas.openxmlformats.org/officeDocument/2006/relationships/slide" Target="/ppt/slides/slide5.xml" Id="Rd5040f5d5c3e4ca1" /><Relationship Type="http://schemas.openxmlformats.org/officeDocument/2006/relationships/slide" Target="/ppt/slides/slide6.xml" Id="Re4b1d2da5eb24e88" /><Relationship Type="http://schemas.openxmlformats.org/officeDocument/2006/relationships/slide" Target="/ppt/slides/slide7.xml" Id="R44f5da7f75dc47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c2860a31a74a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dffbfe4d24972" /><Relationship Type="http://schemas.openxmlformats.org/officeDocument/2006/relationships/theme" Target="/ppt/slideMasters/theme/theme1.xml" Id="R2b7fdffa23394f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6dffbfe4d249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5a37c819944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a98bfc6ef4c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198f9430a4c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ea3d48d654b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e58d53a5e40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e0b3cb0ca48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1a00a3ab743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MR. DOOR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DOOR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MR. DOOR HOLDING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DOOR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DOOR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DOOR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−1 252 623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10 051 189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18 330 775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18 332 758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DOOR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HELSETH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DOOR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Trond Helseth, Peter Skredders veg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934 454 936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DOOR HOLDING AS</a:t>
            </a:r>
          </a:p>
        </p:txBody>
      </p:sp>
    </p:spTree>
  </p:cSld>
  <p:clrMapOvr>
    <a:masterClrMapping xmlns:a="http://schemas.openxmlformats.org/drawingml/2006/main"/>
  </p:clrMapOvr>
</p:sld>
</file>