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6da618128748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28a9e572e843db"/>
  </p:sldMasterIdLst>
  <p:sldIdLst>
    <p:sldId xmlns:r="http://schemas.openxmlformats.org/officeDocument/2006/relationships" id="256" r:id="R2a80f9874832411a"/>
    <p:sldId xmlns:r="http://schemas.openxmlformats.org/officeDocument/2006/relationships" id="257" r:id="Rd7576315964e4e10"/>
    <p:sldId xmlns:r="http://schemas.openxmlformats.org/officeDocument/2006/relationships" id="258" r:id="R981e680378e7462b"/>
    <p:sldId xmlns:r="http://schemas.openxmlformats.org/officeDocument/2006/relationships" id="259" r:id="Rd29c7e1a711b485e"/>
    <p:sldId xmlns:r="http://schemas.openxmlformats.org/officeDocument/2006/relationships" id="260" r:id="Rc397d223609d470f"/>
    <p:sldId xmlns:r="http://schemas.openxmlformats.org/officeDocument/2006/relationships" id="261" r:id="R480ff43a5a644ebb"/>
    <p:sldId xmlns:r="http://schemas.openxmlformats.org/officeDocument/2006/relationships" id="262" r:id="R048b1837130e4b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28a9e572e843db" /><Relationship Type="http://schemas.openxmlformats.org/officeDocument/2006/relationships/slide" Target="/ppt/slides/slide1.xml" Id="R2a80f9874832411a" /><Relationship Type="http://schemas.openxmlformats.org/officeDocument/2006/relationships/slide" Target="/ppt/slides/slide2.xml" Id="Rd7576315964e4e10" /><Relationship Type="http://schemas.openxmlformats.org/officeDocument/2006/relationships/slide" Target="/ppt/slides/slide3.xml" Id="R981e680378e7462b" /><Relationship Type="http://schemas.openxmlformats.org/officeDocument/2006/relationships/slide" Target="/ppt/slides/slide4.xml" Id="Rd29c7e1a711b485e" /><Relationship Type="http://schemas.openxmlformats.org/officeDocument/2006/relationships/slide" Target="/ppt/slides/slide5.xml" Id="Rc397d223609d470f" /><Relationship Type="http://schemas.openxmlformats.org/officeDocument/2006/relationships/slide" Target="/ppt/slides/slide6.xml" Id="R480ff43a5a644ebb" /><Relationship Type="http://schemas.openxmlformats.org/officeDocument/2006/relationships/slide" Target="/ppt/slides/slide7.xml" Id="R048b1837130e4b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65100bfb5145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24f9646d1443fc" /><Relationship Type="http://schemas.openxmlformats.org/officeDocument/2006/relationships/theme" Target="/ppt/slideMasters/theme/theme1.xml" Id="Ra3e1291ffca84e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24f9646d1443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540b9172742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72ccf8ef849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05b2a086844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14846b9844d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d31b4d3924d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9f235f61343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1ebd059094e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SJØEN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SJØEN HOLDING AS ble etablert [år] og holder til i Kråkstad.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447 879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449 442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SJØVAAG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Bjastadveien 24B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934 473 264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SJØEN HOLDING AS</a:t>
            </a:r>
          </a:p>
        </p:txBody>
      </p:sp>
    </p:spTree>
  </p:cSld>
  <p:clrMapOvr>
    <a:masterClrMapping xmlns:a="http://schemas.openxmlformats.org/drawingml/2006/main"/>
  </p:clrMapOvr>
</p:sld>
</file>