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570c0e28a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d2d73d4ad4edc"/>
  </p:sldMasterIdLst>
  <p:sldIdLst>
    <p:sldId xmlns:r="http://schemas.openxmlformats.org/officeDocument/2006/relationships" id="256" r:id="Re8f8334c2b364d10"/>
    <p:sldId xmlns:r="http://schemas.openxmlformats.org/officeDocument/2006/relationships" id="257" r:id="R6726e3e0560b41f7"/>
    <p:sldId xmlns:r="http://schemas.openxmlformats.org/officeDocument/2006/relationships" id="258" r:id="R40ce0bd0668c43e1"/>
    <p:sldId xmlns:r="http://schemas.openxmlformats.org/officeDocument/2006/relationships" id="259" r:id="Ra25d27d8391447e1"/>
    <p:sldId xmlns:r="http://schemas.openxmlformats.org/officeDocument/2006/relationships" id="260" r:id="R02e4d67612e848f0"/>
    <p:sldId xmlns:r="http://schemas.openxmlformats.org/officeDocument/2006/relationships" id="261" r:id="R71f8534d865f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d2d73d4ad4edc" /><Relationship Type="http://schemas.openxmlformats.org/officeDocument/2006/relationships/slide" Target="/ppt/slides/slide1.xml" Id="Re8f8334c2b364d10" /><Relationship Type="http://schemas.openxmlformats.org/officeDocument/2006/relationships/slide" Target="/ppt/slides/slide2.xml" Id="R6726e3e0560b41f7" /><Relationship Type="http://schemas.openxmlformats.org/officeDocument/2006/relationships/slide" Target="/ppt/slides/slide3.xml" Id="R40ce0bd0668c43e1" /><Relationship Type="http://schemas.openxmlformats.org/officeDocument/2006/relationships/slide" Target="/ppt/slides/slide4.xml" Id="Ra25d27d8391447e1" /><Relationship Type="http://schemas.openxmlformats.org/officeDocument/2006/relationships/slide" Target="/ppt/slides/slide5.xml" Id="R02e4d67612e848f0" /><Relationship Type="http://schemas.openxmlformats.org/officeDocument/2006/relationships/slide" Target="/ppt/slides/slide6.xml" Id="R71f8534d865f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9fae72932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fc0706a754606" /><Relationship Type="http://schemas.openxmlformats.org/officeDocument/2006/relationships/theme" Target="/ppt/slideMasters/theme/theme1.xml" Id="R285574a458b1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fc0706a75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388728244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9dc7ba2f8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b3dedbf05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041db3abe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930b97a33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572c04c9c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BJERKE KJELLEMO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 KJELLEMO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BRATEIN KJELLEMO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Eftasåsen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KJELLEMO HOLDING AS</a:t>
            </a:r>
          </a:p>
        </p:txBody>
      </p:sp>
    </p:spTree>
  </p:cSld>
  <p:clrMapOvr>
    <a:masterClrMapping xmlns:a="http://schemas.openxmlformats.org/drawingml/2006/main"/>
  </p:clrMapOvr>
</p:sld>
</file>