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83bcb3fdc4e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a53e8f0b345b5"/>
  </p:sldMasterIdLst>
  <p:sldIdLst>
    <p:sldId xmlns:r="http://schemas.openxmlformats.org/officeDocument/2006/relationships" id="256" r:id="Rec6667b2b1004809"/>
    <p:sldId xmlns:r="http://schemas.openxmlformats.org/officeDocument/2006/relationships" id="257" r:id="R497acaea02c046f5"/>
    <p:sldId xmlns:r="http://schemas.openxmlformats.org/officeDocument/2006/relationships" id="258" r:id="R5a3d2c3a418d40a4"/>
    <p:sldId xmlns:r="http://schemas.openxmlformats.org/officeDocument/2006/relationships" id="259" r:id="Re9fadd1bc8b747dc"/>
    <p:sldId xmlns:r="http://schemas.openxmlformats.org/officeDocument/2006/relationships" id="260" r:id="Rd3d50fdbadde4b22"/>
    <p:sldId xmlns:r="http://schemas.openxmlformats.org/officeDocument/2006/relationships" id="261" r:id="Rc49799a568b145d4"/>
    <p:sldId xmlns:r="http://schemas.openxmlformats.org/officeDocument/2006/relationships" id="262" r:id="R27b167e29c03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a53e8f0b345b5" /><Relationship Type="http://schemas.openxmlformats.org/officeDocument/2006/relationships/slide" Target="/ppt/slides/slide1.xml" Id="Rec6667b2b1004809" /><Relationship Type="http://schemas.openxmlformats.org/officeDocument/2006/relationships/slide" Target="/ppt/slides/slide2.xml" Id="R497acaea02c046f5" /><Relationship Type="http://schemas.openxmlformats.org/officeDocument/2006/relationships/slide" Target="/ppt/slides/slide3.xml" Id="R5a3d2c3a418d40a4" /><Relationship Type="http://schemas.openxmlformats.org/officeDocument/2006/relationships/slide" Target="/ppt/slides/slide4.xml" Id="Re9fadd1bc8b747dc" /><Relationship Type="http://schemas.openxmlformats.org/officeDocument/2006/relationships/slide" Target="/ppt/slides/slide5.xml" Id="Rd3d50fdbadde4b22" /><Relationship Type="http://schemas.openxmlformats.org/officeDocument/2006/relationships/slide" Target="/ppt/slides/slide6.xml" Id="Rc49799a568b145d4" /><Relationship Type="http://schemas.openxmlformats.org/officeDocument/2006/relationships/slide" Target="/ppt/slides/slide7.xml" Id="R27b167e29c03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4acd3387d41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f3096360d4f0b" /><Relationship Type="http://schemas.openxmlformats.org/officeDocument/2006/relationships/theme" Target="/ppt/slideMasters/theme/theme1.xml" Id="Rd77f0e247242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f3096360d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6b5d689ff45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db487f3bf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303dccf8a48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b4f344873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50e569fbb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ccb197d0c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dd57ef081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STYRKAR HAVN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STYRKAR HAVN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364 176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CHANDER STYRKAR HAVN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H0202, Haugbro terrasse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934 473 310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STYRKAR HAVN AS</a:t>
            </a:r>
          </a:p>
        </p:txBody>
      </p:sp>
    </p:spTree>
  </p:cSld>
  <p:clrMapOvr>
    <a:masterClrMapping xmlns:a="http://schemas.openxmlformats.org/drawingml/2006/main"/>
  </p:clrMapOvr>
</p:sld>
</file>