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3a47b5c6048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0f7085e7e54f91"/>
  </p:sldMasterIdLst>
  <p:sldIdLst>
    <p:sldId xmlns:r="http://schemas.openxmlformats.org/officeDocument/2006/relationships" id="256" r:id="Ra7f7aeca763c4cac"/>
    <p:sldId xmlns:r="http://schemas.openxmlformats.org/officeDocument/2006/relationships" id="257" r:id="Rf706a5acc53747b3"/>
    <p:sldId xmlns:r="http://schemas.openxmlformats.org/officeDocument/2006/relationships" id="258" r:id="R9888b158195c4da9"/>
    <p:sldId xmlns:r="http://schemas.openxmlformats.org/officeDocument/2006/relationships" id="259" r:id="R00be9a607ae94ee4"/>
    <p:sldId xmlns:r="http://schemas.openxmlformats.org/officeDocument/2006/relationships" id="260" r:id="R74ab1712dbc44065"/>
    <p:sldId xmlns:r="http://schemas.openxmlformats.org/officeDocument/2006/relationships" id="261" r:id="R1798f2c077d84816"/>
    <p:sldId xmlns:r="http://schemas.openxmlformats.org/officeDocument/2006/relationships" id="262" r:id="R62a087187f4e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f7085e7e54f91" /><Relationship Type="http://schemas.openxmlformats.org/officeDocument/2006/relationships/slide" Target="/ppt/slides/slide1.xml" Id="Ra7f7aeca763c4cac" /><Relationship Type="http://schemas.openxmlformats.org/officeDocument/2006/relationships/slide" Target="/ppt/slides/slide2.xml" Id="Rf706a5acc53747b3" /><Relationship Type="http://schemas.openxmlformats.org/officeDocument/2006/relationships/slide" Target="/ppt/slides/slide3.xml" Id="R9888b158195c4da9" /><Relationship Type="http://schemas.openxmlformats.org/officeDocument/2006/relationships/slide" Target="/ppt/slides/slide4.xml" Id="R00be9a607ae94ee4" /><Relationship Type="http://schemas.openxmlformats.org/officeDocument/2006/relationships/slide" Target="/ppt/slides/slide5.xml" Id="R74ab1712dbc44065" /><Relationship Type="http://schemas.openxmlformats.org/officeDocument/2006/relationships/slide" Target="/ppt/slides/slide6.xml" Id="R1798f2c077d84816" /><Relationship Type="http://schemas.openxmlformats.org/officeDocument/2006/relationships/slide" Target="/ppt/slides/slide7.xml" Id="R62a087187f4e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c17d32ab24b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1d906d6b84343" /><Relationship Type="http://schemas.openxmlformats.org/officeDocument/2006/relationships/theme" Target="/ppt/slideMasters/theme/theme1.xml" Id="Ra887868f277b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1d906d6b843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8e47bdcfe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de704f6ab49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77f02fd94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9a2b8bdf14d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080586444f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affe9f31349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a41eeee9c43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JOHN-JOHNSTAD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JOHN-JOHNSTAD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JOHN-JOHNSTAD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JOHN-JOHNSTAD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JOHN-JOHNSTAD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JOHN-JOHNSTAD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210 153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JOHN-JOHNSTAD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JOHNSTAD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JOHN-JOHNSTAD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Granittlia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2611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934 473 329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JOHN-JOHNSTAD HOLDING AS</a:t>
            </a:r>
          </a:p>
        </p:txBody>
      </p:sp>
    </p:spTree>
  </p:cSld>
  <p:clrMapOvr>
    <a:masterClrMapping xmlns:a="http://schemas.openxmlformats.org/drawingml/2006/main"/>
  </p:clrMapOvr>
</p:sld>
</file>