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fe73016e9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53a4903b2c4faa"/>
  </p:sldMasterIdLst>
  <p:sldIdLst>
    <p:sldId xmlns:r="http://schemas.openxmlformats.org/officeDocument/2006/relationships" id="256" r:id="R2a8454d1e74a4d34"/>
    <p:sldId xmlns:r="http://schemas.openxmlformats.org/officeDocument/2006/relationships" id="257" r:id="Rf06debf71ce5472d"/>
    <p:sldId xmlns:r="http://schemas.openxmlformats.org/officeDocument/2006/relationships" id="258" r:id="Rf25c7305b5974c5b"/>
    <p:sldId xmlns:r="http://schemas.openxmlformats.org/officeDocument/2006/relationships" id="259" r:id="Rf416deb7185945a2"/>
    <p:sldId xmlns:r="http://schemas.openxmlformats.org/officeDocument/2006/relationships" id="260" r:id="R3e842bc5fc3d4daf"/>
    <p:sldId xmlns:r="http://schemas.openxmlformats.org/officeDocument/2006/relationships" id="261" r:id="Rffaba1409762407c"/>
    <p:sldId xmlns:r="http://schemas.openxmlformats.org/officeDocument/2006/relationships" id="262" r:id="R003b229f499a4c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3a4903b2c4faa" /><Relationship Type="http://schemas.openxmlformats.org/officeDocument/2006/relationships/slide" Target="/ppt/slides/slide1.xml" Id="R2a8454d1e74a4d34" /><Relationship Type="http://schemas.openxmlformats.org/officeDocument/2006/relationships/slide" Target="/ppt/slides/slide2.xml" Id="Rf06debf71ce5472d" /><Relationship Type="http://schemas.openxmlformats.org/officeDocument/2006/relationships/slide" Target="/ppt/slides/slide3.xml" Id="Rf25c7305b5974c5b" /><Relationship Type="http://schemas.openxmlformats.org/officeDocument/2006/relationships/slide" Target="/ppt/slides/slide4.xml" Id="Rf416deb7185945a2" /><Relationship Type="http://schemas.openxmlformats.org/officeDocument/2006/relationships/slide" Target="/ppt/slides/slide5.xml" Id="R3e842bc5fc3d4daf" /><Relationship Type="http://schemas.openxmlformats.org/officeDocument/2006/relationships/slide" Target="/ppt/slides/slide6.xml" Id="Rffaba1409762407c" /><Relationship Type="http://schemas.openxmlformats.org/officeDocument/2006/relationships/slide" Target="/ppt/slides/slide7.xml" Id="R003b229f499a4c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19c1c8f49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5fe49524847ba" /><Relationship Type="http://schemas.openxmlformats.org/officeDocument/2006/relationships/theme" Target="/ppt/slideMasters/theme/theme1.xml" Id="Rbbf2c018955e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5fe495248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08703c876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4b738f9d8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167b10e49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6f419ff4a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562bb38e0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c44d928e94c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b068b529d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HEIMEKONTORET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HEIMEKONTORET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ØYVIND MUNDAL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Rosendalsvegen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934 504 356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