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e2c149388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147ca3f244595"/>
  </p:sldMasterIdLst>
  <p:sldIdLst>
    <p:sldId xmlns:r="http://schemas.openxmlformats.org/officeDocument/2006/relationships" id="256" r:id="R1e4dc167f784497d"/>
    <p:sldId xmlns:r="http://schemas.openxmlformats.org/officeDocument/2006/relationships" id="257" r:id="Rbfe093764c784d45"/>
    <p:sldId xmlns:r="http://schemas.openxmlformats.org/officeDocument/2006/relationships" id="258" r:id="R329960b451e141b6"/>
    <p:sldId xmlns:r="http://schemas.openxmlformats.org/officeDocument/2006/relationships" id="259" r:id="R7b95e4451c2946b3"/>
    <p:sldId xmlns:r="http://schemas.openxmlformats.org/officeDocument/2006/relationships" id="260" r:id="R33d0e7cb62ba47fe"/>
    <p:sldId xmlns:r="http://schemas.openxmlformats.org/officeDocument/2006/relationships" id="261" r:id="Rbaabbdc58324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147ca3f244595" /><Relationship Type="http://schemas.openxmlformats.org/officeDocument/2006/relationships/slide" Target="/ppt/slides/slide1.xml" Id="R1e4dc167f784497d" /><Relationship Type="http://schemas.openxmlformats.org/officeDocument/2006/relationships/slide" Target="/ppt/slides/slide2.xml" Id="Rbfe093764c784d45" /><Relationship Type="http://schemas.openxmlformats.org/officeDocument/2006/relationships/slide" Target="/ppt/slides/slide3.xml" Id="R329960b451e141b6" /><Relationship Type="http://schemas.openxmlformats.org/officeDocument/2006/relationships/slide" Target="/ppt/slides/slide4.xml" Id="R7b95e4451c2946b3" /><Relationship Type="http://schemas.openxmlformats.org/officeDocument/2006/relationships/slide" Target="/ppt/slides/slide5.xml" Id="R33d0e7cb62ba47fe" /><Relationship Type="http://schemas.openxmlformats.org/officeDocument/2006/relationships/slide" Target="/ppt/slides/slide6.xml" Id="Rbaabbdc58324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7002cf901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db21181c24c31" /><Relationship Type="http://schemas.openxmlformats.org/officeDocument/2006/relationships/theme" Target="/ppt/slideMasters/theme/theme1.xml" Id="R2aee3ad3a892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db21181c2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0ace7181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10160232e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d80820d3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d7afa1edf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58bf2fe7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a6918a34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934 521 463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