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5adba9893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62fd0f8644daa"/>
  </p:sldMasterIdLst>
  <p:sldIdLst>
    <p:sldId xmlns:r="http://schemas.openxmlformats.org/officeDocument/2006/relationships" id="256" r:id="R8b51ecabdfed4c4f"/>
    <p:sldId xmlns:r="http://schemas.openxmlformats.org/officeDocument/2006/relationships" id="257" r:id="R2fa2e02dcb1c412f"/>
    <p:sldId xmlns:r="http://schemas.openxmlformats.org/officeDocument/2006/relationships" id="258" r:id="R404897d456dc41d5"/>
    <p:sldId xmlns:r="http://schemas.openxmlformats.org/officeDocument/2006/relationships" id="259" r:id="R2b889050c5d24819"/>
    <p:sldId xmlns:r="http://schemas.openxmlformats.org/officeDocument/2006/relationships" id="260" r:id="R54ae7e53be174c4f"/>
    <p:sldId xmlns:r="http://schemas.openxmlformats.org/officeDocument/2006/relationships" id="261" r:id="R9d876bbe1903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62fd0f8644daa" /><Relationship Type="http://schemas.openxmlformats.org/officeDocument/2006/relationships/slide" Target="/ppt/slides/slide1.xml" Id="R8b51ecabdfed4c4f" /><Relationship Type="http://schemas.openxmlformats.org/officeDocument/2006/relationships/slide" Target="/ppt/slides/slide2.xml" Id="R2fa2e02dcb1c412f" /><Relationship Type="http://schemas.openxmlformats.org/officeDocument/2006/relationships/slide" Target="/ppt/slides/slide3.xml" Id="R404897d456dc41d5" /><Relationship Type="http://schemas.openxmlformats.org/officeDocument/2006/relationships/slide" Target="/ppt/slides/slide4.xml" Id="R2b889050c5d24819" /><Relationship Type="http://schemas.openxmlformats.org/officeDocument/2006/relationships/slide" Target="/ppt/slides/slide5.xml" Id="R54ae7e53be174c4f" /><Relationship Type="http://schemas.openxmlformats.org/officeDocument/2006/relationships/slide" Target="/ppt/slides/slide6.xml" Id="R9d876bbe1903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505bb1224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4391dc49407f" /><Relationship Type="http://schemas.openxmlformats.org/officeDocument/2006/relationships/theme" Target="/ppt/slideMasters/theme/theme1.xml" Id="R1b532c7db285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b4391dc49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e71a8f07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9e05357e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5123a2ac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d1b212a0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b58da159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adff3f27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