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530a80cf0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3efea8dcf410b"/>
  </p:sldMasterIdLst>
  <p:sldIdLst>
    <p:sldId xmlns:r="http://schemas.openxmlformats.org/officeDocument/2006/relationships" id="256" r:id="R8a2ed6dd16854b37"/>
    <p:sldId xmlns:r="http://schemas.openxmlformats.org/officeDocument/2006/relationships" id="257" r:id="R36601201e77740f6"/>
    <p:sldId xmlns:r="http://schemas.openxmlformats.org/officeDocument/2006/relationships" id="258" r:id="Rafed1792655d4888"/>
    <p:sldId xmlns:r="http://schemas.openxmlformats.org/officeDocument/2006/relationships" id="259" r:id="R406dd83ea9dc46ba"/>
    <p:sldId xmlns:r="http://schemas.openxmlformats.org/officeDocument/2006/relationships" id="260" r:id="Rff4b925a8f22448a"/>
    <p:sldId xmlns:r="http://schemas.openxmlformats.org/officeDocument/2006/relationships" id="261" r:id="Raea18e36c2c14d27"/>
    <p:sldId xmlns:r="http://schemas.openxmlformats.org/officeDocument/2006/relationships" id="262" r:id="Rbe6f02f93eba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3efea8dcf410b" /><Relationship Type="http://schemas.openxmlformats.org/officeDocument/2006/relationships/slide" Target="/ppt/slides/slide1.xml" Id="R8a2ed6dd16854b37" /><Relationship Type="http://schemas.openxmlformats.org/officeDocument/2006/relationships/slide" Target="/ppt/slides/slide2.xml" Id="R36601201e77740f6" /><Relationship Type="http://schemas.openxmlformats.org/officeDocument/2006/relationships/slide" Target="/ppt/slides/slide3.xml" Id="Rafed1792655d4888" /><Relationship Type="http://schemas.openxmlformats.org/officeDocument/2006/relationships/slide" Target="/ppt/slides/slide4.xml" Id="R406dd83ea9dc46ba" /><Relationship Type="http://schemas.openxmlformats.org/officeDocument/2006/relationships/slide" Target="/ppt/slides/slide5.xml" Id="Rff4b925a8f22448a" /><Relationship Type="http://schemas.openxmlformats.org/officeDocument/2006/relationships/slide" Target="/ppt/slides/slide6.xml" Id="Raea18e36c2c14d27" /><Relationship Type="http://schemas.openxmlformats.org/officeDocument/2006/relationships/slide" Target="/ppt/slides/slide7.xml" Id="Rbe6f02f93eba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3e8648a15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73a4d3a54bb3" /><Relationship Type="http://schemas.openxmlformats.org/officeDocument/2006/relationships/theme" Target="/ppt/slideMasters/theme/theme1.xml" Id="Re735278e0161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873a4d3a5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5c54ff0c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3f0bef0e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bf8985e3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9bb6a910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97064dbc2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b0937a0d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7ac3ba00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