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633b53332ff440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23fdbbb69f24c0e"/>
  </p:sldMasterIdLst>
  <p:sldIdLst>
    <p:sldId xmlns:r="http://schemas.openxmlformats.org/officeDocument/2006/relationships" id="256" r:id="R00a7474938954bf1"/>
    <p:sldId xmlns:r="http://schemas.openxmlformats.org/officeDocument/2006/relationships" id="257" r:id="Rc168f34aa614410b"/>
    <p:sldId xmlns:r="http://schemas.openxmlformats.org/officeDocument/2006/relationships" id="258" r:id="Rfaf26602119243c0"/>
    <p:sldId xmlns:r="http://schemas.openxmlformats.org/officeDocument/2006/relationships" id="259" r:id="Rd53487a8e9ff41aa"/>
    <p:sldId xmlns:r="http://schemas.openxmlformats.org/officeDocument/2006/relationships" id="260" r:id="R8ab189a5e4754eb0"/>
    <p:sldId xmlns:r="http://schemas.openxmlformats.org/officeDocument/2006/relationships" id="261" r:id="Rb582a0668bde42c2"/>
    <p:sldId xmlns:r="http://schemas.openxmlformats.org/officeDocument/2006/relationships" id="262" r:id="R69ab8be4f2bc48c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23fdbbb69f24c0e" /><Relationship Type="http://schemas.openxmlformats.org/officeDocument/2006/relationships/slide" Target="/ppt/slides/slide1.xml" Id="R00a7474938954bf1" /><Relationship Type="http://schemas.openxmlformats.org/officeDocument/2006/relationships/slide" Target="/ppt/slides/slide2.xml" Id="Rc168f34aa614410b" /><Relationship Type="http://schemas.openxmlformats.org/officeDocument/2006/relationships/slide" Target="/ppt/slides/slide3.xml" Id="Rfaf26602119243c0" /><Relationship Type="http://schemas.openxmlformats.org/officeDocument/2006/relationships/slide" Target="/ppt/slides/slide4.xml" Id="Rd53487a8e9ff41aa" /><Relationship Type="http://schemas.openxmlformats.org/officeDocument/2006/relationships/slide" Target="/ppt/slides/slide5.xml" Id="R8ab189a5e4754eb0" /><Relationship Type="http://schemas.openxmlformats.org/officeDocument/2006/relationships/slide" Target="/ppt/slides/slide6.xml" Id="Rb582a0668bde42c2" /><Relationship Type="http://schemas.openxmlformats.org/officeDocument/2006/relationships/slide" Target="/ppt/slides/slide7.xml" Id="R69ab8be4f2bc48c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602fe9c70c5450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294bdfaec3465b" /><Relationship Type="http://schemas.openxmlformats.org/officeDocument/2006/relationships/theme" Target="/ppt/slideMasters/theme/theme1.xml" Id="R7c0a2f936828438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4294bdfaec3465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6b9f861e4b449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fa41317a28479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fd2fb82052435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f9eba7dcfb446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4f0c5696064d9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0f24452ad44f1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c3cbd6511f425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NKV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NKV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NKV INVEST AS ble etablert [år] og holder til i Rolvsøy.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NKV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NKV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NKV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−11 595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−66 491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−42 275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1 337 396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NKV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KRISTIANE TORKILDSEN HJERTAKER VÅGENES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NIKLAS HJERTAKER VÅGENES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NKV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Hroars vei 21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1665 Rolvsøy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934 592 557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NKV INVEST AS</a:t>
            </a:r>
          </a:p>
        </p:txBody>
      </p:sp>
    </p:spTree>
  </p:cSld>
  <p:clrMapOvr>
    <a:masterClrMapping xmlns:a="http://schemas.openxmlformats.org/drawingml/2006/main"/>
  </p:clrMapOvr>
</p:sld>
</file>