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6ae84b91d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7ee5830194aa3"/>
  </p:sldMasterIdLst>
  <p:sldIdLst>
    <p:sldId xmlns:r="http://schemas.openxmlformats.org/officeDocument/2006/relationships" id="256" r:id="R3f753034c1684258"/>
    <p:sldId xmlns:r="http://schemas.openxmlformats.org/officeDocument/2006/relationships" id="257" r:id="R18017c67288944cb"/>
    <p:sldId xmlns:r="http://schemas.openxmlformats.org/officeDocument/2006/relationships" id="258" r:id="Rafd1f61b0eb5443a"/>
    <p:sldId xmlns:r="http://schemas.openxmlformats.org/officeDocument/2006/relationships" id="259" r:id="Rf05a1df0daf0450e"/>
    <p:sldId xmlns:r="http://schemas.openxmlformats.org/officeDocument/2006/relationships" id="260" r:id="Ra2a1399463fa464e"/>
    <p:sldId xmlns:r="http://schemas.openxmlformats.org/officeDocument/2006/relationships" id="261" r:id="R5afae7785e624c48"/>
    <p:sldId xmlns:r="http://schemas.openxmlformats.org/officeDocument/2006/relationships" id="262" r:id="R70b72bafbafb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7ee5830194aa3" /><Relationship Type="http://schemas.openxmlformats.org/officeDocument/2006/relationships/slide" Target="/ppt/slides/slide1.xml" Id="R3f753034c1684258" /><Relationship Type="http://schemas.openxmlformats.org/officeDocument/2006/relationships/slide" Target="/ppt/slides/slide2.xml" Id="R18017c67288944cb" /><Relationship Type="http://schemas.openxmlformats.org/officeDocument/2006/relationships/slide" Target="/ppt/slides/slide3.xml" Id="Rafd1f61b0eb5443a" /><Relationship Type="http://schemas.openxmlformats.org/officeDocument/2006/relationships/slide" Target="/ppt/slides/slide4.xml" Id="Rf05a1df0daf0450e" /><Relationship Type="http://schemas.openxmlformats.org/officeDocument/2006/relationships/slide" Target="/ppt/slides/slide5.xml" Id="Ra2a1399463fa464e" /><Relationship Type="http://schemas.openxmlformats.org/officeDocument/2006/relationships/slide" Target="/ppt/slides/slide6.xml" Id="R5afae7785e624c48" /><Relationship Type="http://schemas.openxmlformats.org/officeDocument/2006/relationships/slide" Target="/ppt/slides/slide7.xml" Id="R70b72bafbafb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43ac777ae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eccea1794359" /><Relationship Type="http://schemas.openxmlformats.org/officeDocument/2006/relationships/theme" Target="/ppt/slideMasters/theme/theme1.xml" Id="R87424591cca5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3eccea179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9f227b94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1b7f527c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7c7d11fb5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69f5e9ff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bc8bd38e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adaccecb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bc59bb90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BLUEBIRD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LÆGRAN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