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15952f642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cfc4848bd4d5a"/>
  </p:sldMasterIdLst>
  <p:sldIdLst>
    <p:sldId xmlns:r="http://schemas.openxmlformats.org/officeDocument/2006/relationships" id="256" r:id="R75ac7a8d0d444a78"/>
    <p:sldId xmlns:r="http://schemas.openxmlformats.org/officeDocument/2006/relationships" id="257" r:id="R881c408284fe423f"/>
    <p:sldId xmlns:r="http://schemas.openxmlformats.org/officeDocument/2006/relationships" id="258" r:id="Rf1e0106d5e3241f8"/>
    <p:sldId xmlns:r="http://schemas.openxmlformats.org/officeDocument/2006/relationships" id="259" r:id="R0ea6c8fe52ae47d0"/>
    <p:sldId xmlns:r="http://schemas.openxmlformats.org/officeDocument/2006/relationships" id="260" r:id="R59e2929568e04cee"/>
    <p:sldId xmlns:r="http://schemas.openxmlformats.org/officeDocument/2006/relationships" id="261" r:id="R7e44c4b06ee74a56"/>
    <p:sldId xmlns:r="http://schemas.openxmlformats.org/officeDocument/2006/relationships" id="262" r:id="R4d2ad30c0e72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cfc4848bd4d5a" /><Relationship Type="http://schemas.openxmlformats.org/officeDocument/2006/relationships/slide" Target="/ppt/slides/slide1.xml" Id="R75ac7a8d0d444a78" /><Relationship Type="http://schemas.openxmlformats.org/officeDocument/2006/relationships/slide" Target="/ppt/slides/slide2.xml" Id="R881c408284fe423f" /><Relationship Type="http://schemas.openxmlformats.org/officeDocument/2006/relationships/slide" Target="/ppt/slides/slide3.xml" Id="Rf1e0106d5e3241f8" /><Relationship Type="http://schemas.openxmlformats.org/officeDocument/2006/relationships/slide" Target="/ppt/slides/slide4.xml" Id="R0ea6c8fe52ae47d0" /><Relationship Type="http://schemas.openxmlformats.org/officeDocument/2006/relationships/slide" Target="/ppt/slides/slide5.xml" Id="R59e2929568e04cee" /><Relationship Type="http://schemas.openxmlformats.org/officeDocument/2006/relationships/slide" Target="/ppt/slides/slide6.xml" Id="R7e44c4b06ee74a56" /><Relationship Type="http://schemas.openxmlformats.org/officeDocument/2006/relationships/slide" Target="/ppt/slides/slide7.xml" Id="R4d2ad30c0e72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16823d68a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4a5e7ddf94e9a" /><Relationship Type="http://schemas.openxmlformats.org/officeDocument/2006/relationships/theme" Target="/ppt/slideMasters/theme/theme1.xml" Id="R20caddc6d1a5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4a5e7ddf9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88d29833c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ea58b50df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ddbb63fc7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f13f023e6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0a1bafc7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48cac9634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865b5c7b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25 717 416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25 761 722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ANDREA ESPELAND SUNDT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 ESPELAND SUNDT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ESPELAND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Volvat terrasse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934 600 436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ESPELAND INVESTMENT AS</a:t>
            </a:r>
          </a:p>
        </p:txBody>
      </p:sp>
    </p:spTree>
  </p:cSld>
  <p:clrMapOvr>
    <a:masterClrMapping xmlns:a="http://schemas.openxmlformats.org/drawingml/2006/main"/>
  </p:clrMapOvr>
</p:sld>
</file>